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216 BC, turn on Historical Events and choose Battles. Find the markers for the Trebia, Lake Trasimene and Cannae. Where did Hannibal go after each battle?
https://chronoatlas.nl/?year=-216&lat=42.5&lng=13&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93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0aa1df46d18339c88b5ff7a24f335b1.jpeg"/>
  <Relationship Id="rId3" Type="http://schemas.openxmlformats.org/officeDocument/2006/relationships/hyperlink" Target="https://chronoatlas.nl/classroom/lesson/battle-of-canna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battle-of-canna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1d852b7074f9dae9ff4b7a71942dd482.jpeg"/>
  <Relationship Id="rId3" Type="http://schemas.openxmlformats.org/officeDocument/2006/relationships/hyperlink" Target="https://chronoatlas.nl/?year=-216&amp;lat=42.5&amp;lng=13&amp;zoom=5.5" TargetMode="External"/>
  <Relationship Id="rId4" Type="http://schemas.openxmlformats.org/officeDocument/2006/relationships/hyperlink" Target="https://chronoatlas.nl/classroom/lesson/battle-of-canna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battle-of-canna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REPUBLIC  ·  216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Cannae, 216 BC: Rome's darkest day]]></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00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attle-of-canna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t Cannae, Hannibal surrounded and destroyed the largest army Rome had ever sent into battle. Students study the famous double envelopment, then ask the bigger question: why did Rome not give up?]]></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annibal's plan at Cannae and why it work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some Italian cities, such as Capua, went over to Hannibal after the battl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Give two reasons why Rome survived the defeat and went on to win the wa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216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battle-of-canna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216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Hannibal in Ital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216 BC, turn on Historical Events and choose Battles. Find the markers for the Trebia, Lake Trasimene and Cannae. Where did Hannibal go after each battl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battle-of-canna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attle-of-canna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2026-10-31T04:40:59Z</dcterms:created>
  <dcterms:modified xsi:type="dcterms:W3CDTF">2026-10-31T04:40:59Z</dcterms:modified>
  <dc:title>Cannae, 216 BC: Rome's darkest day</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