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 BC: the frontier shown is much the same as in 53 BC. Find Rome's province of Syria and the Parthian lands across the Euphrates. Where would an army cross?
https://chronoatlas.nl/?year=-1&lat=35&lng=42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35ed3d87e2bb362efc7c8bc755e3d041.jpeg"/>
  <Relationship Id="rId3" Type="http://schemas.openxmlformats.org/officeDocument/2006/relationships/hyperlink" Target="https://chronoatlas.nl/classroom/lesson/battle-of-carrha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attle-of-carrha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e10506e115d10ae96c1b7ea8562f1e12.jpeg"/>
  <Relationship Id="rId3" Type="http://schemas.openxmlformats.org/officeDocument/2006/relationships/hyperlink" Target="https://chronoatlas.nl/?year=-1&amp;lat=35&amp;lng=42&amp;zoom=4.5" TargetMode="External"/>
  <Relationship Id="rId4" Type="http://schemas.openxmlformats.org/officeDocument/2006/relationships/hyperlink" Target="https://chronoatlas.nl/classroom/lesson/battle-of-carrha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attle-of-carrha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PARTHIA AND ROME  ·  53-2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arrhae, 53 BC: Rome meets the Parthian caval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24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ttle-of-carrha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rassus, the richest man in Rome, marched into Mesopotamia hoping for glory. On the open plain near Carrhae a smaller Parthian army of horse archers destroyed his legions. Students find out why, and how Rome got its lost standards back 33 years lat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Carrhae and the frontier between Rome and Parthi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Parthian army defeated a larger Roman army in 53 B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Rome and Parthia moved from war to diplomacy after Carrha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attle-of-carrha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empires me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 BC: the frontier shown is much the same as in 53 BC. Find Rome's province of Syria and the Parthian lands across the Euphrates. Where would an army cros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attle-of-carrha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ttle-of-carrha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2026-10-31T04:45:30Z</dcterms:created>
  <dcterms:modified xsi:type="dcterms:W3CDTF">2026-10-31T04:45:30Z</dcterms:modified>
  <dc:title>Carrhae, 53 BC: Rome meets the Parthian cavalry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