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300 on the Balkans. Find Raška, the Serbian kingdom, and the Byzantine Empire. Who are the main powers in the region?
https://chronoatlas.nl/?year=1300&lat=42.5&lng=22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4e1adb1c5efe70b0899f53c179d82de1.jpeg"/>
  <Relationship Id="rId3" Type="http://schemas.openxmlformats.org/officeDocument/2006/relationships/hyperlink" Target="https://chronoatlas.nl/classroom/lesson/battle-of-kosovo-1389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battle-of-kosovo-1389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8a143177cbc52a1a8a3185ab675fdbc2.jpeg"/>
  <Relationship Id="rId3" Type="http://schemas.openxmlformats.org/officeDocument/2006/relationships/hyperlink" Target="https://chronoatlas.nl/?year=1300&amp;lat=42.5&amp;lng=22&amp;zoom=5.5" TargetMode="External"/>
  <Relationship Id="rId4" Type="http://schemas.openxmlformats.org/officeDocument/2006/relationships/hyperlink" Target="https://chronoatlas.nl/classroom/lesson/battle-of-kosovo-1389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battle-of-kosovo-1389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EDIEVAL BALKANS  ·  1371-138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Kosovo 1389: battle and memor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61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ttle-of-kosovo-13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the Field of Blackbirds in 1389 a Serbian-led army meets the Ottoman sultan Murad I, and both leaders die. Students place the battle in the Ottoman advance into the Balkans and explore how one battle became a powerful story of memor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Ottoman advance into the Balkans between 1354 and 14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happened at the battle of Kosovo in 1389 and why its result is debat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nalyze how the battle has been remembered differently by different peopl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battle-of-kosovo-1389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alkans in 13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300 on the Balkans. Find Raška, the Serbian kingdom, and the Byzantine Empire. Who are the main powers in the reg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battle-of-kosovo-138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attle-of-kosovo-138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2026-10-30T23:18:47Z</dcterms:created>
  <dcterms:modified xsi:type="dcterms:W3CDTF">2026-10-30T23:18:47Z</dcterms:modified>
  <dc:title>Kosovo 1389: battle and memory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