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00 and find the label Benin west of the Niger delta. Now drag the slider to 2000: where is the modern country called Benin? Is it the same place?
https://chronoatlas.nl/?year=1600&lat=6.8&lng=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bde9fc43c42629af1d6b1bed35b00b81.jpeg"/>
  <Relationship Id="rId3" Type="http://schemas.openxmlformats.org/officeDocument/2006/relationships/hyperlink" Target="https://chronoatlas.nl/classroom/lesson/benin-kingdom-brass-plaqu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enin-kingdom-brass-plaqu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c290325536e8639ebeae53268d75e472.jpeg"/>
  <Relationship Id="rId3" Type="http://schemas.openxmlformats.org/officeDocument/2006/relationships/hyperlink" Target="https://chronoatlas.nl/?year=1600&amp;lat=6.8&amp;lng=5&amp;zoom=5.5" TargetMode="External"/>
  <Relationship Id="rId4" Type="http://schemas.openxmlformats.org/officeDocument/2006/relationships/hyperlink" Target="https://chronoatlas.nl/classroom/lesson/benin-kingdom-brass-plaqu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enin-kingdom-brass-plaqu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KINGDOM OF BENIN  ·  ABOUT 1440-189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nin: the Oba's kingdom and its brass plaqu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41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enin-kingdom-brass-plaqu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forest of southern Nigeria, the Obas of Benin ruled a walled capital and kept a royal guild of brass casters. Students read the history told by Benin's plaques and debate where the artworks taken in 1897 belong toda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Benin City and explain the difference between the Kingdom of Benin and the modern Republic of Beni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Benin plaques were made and what they show about court lif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happened in 1897 and summarise the debate about returning the Benin bronz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enin-kingdom-brass-plaqu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ot the country Ben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00 and find the label Benin west of the Niger delta. Now drag the slider to 2000: where is the modern country called Benin? Is it the same plac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enin-kingdom-brass-plaqu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enin-kingdom-brass-plaqu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2026-10-31T04:29:44Z</dcterms:created>
  <dcterms:modified xsi:type="dcterms:W3CDTF">2026-10-31T04:29:44Z</dcterms:modified>
  <dc:title>Benin: the Oba's kingdom and its brass plaques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