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000 BC and turn on Ice Age Seas. Find Beringia between Siberia and Alaska. Compare it with the narrow strait of today: how wide is the land?
https://chronoatlas.nl/?year=-20000&lat=64&lng=-17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686781dcc5013553993b375a2c2596b1.jpeg"/>
  <Relationship Id="rId3" Type="http://schemas.openxmlformats.org/officeDocument/2006/relationships/hyperlink" Target="https://chronoatlas.nl/classroom/lesson/beringia-first-america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eringia-first-america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af3356db303d0560265a3414c3cdb272.jpeg"/>
  <Relationship Id="rId3" Type="http://schemas.openxmlformats.org/officeDocument/2006/relationships/hyperlink" Target="https://chronoatlas.nl/?year=-20000&amp;lat=64&amp;lng=-170&amp;zoom=4" TargetMode="External"/>
  <Relationship Id="rId4" Type="http://schemas.openxmlformats.org/officeDocument/2006/relationships/hyperlink" Target="https://chronoatlas.nl/classroom/lesson/beringia-first-america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eringia-first-america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LD STONE AGE  ·  AT LEAST 15,000 YEARS AGO]]></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eringia: the first people in the America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eringia-first-america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the Ice Age a wide land joined Siberia and Alaska. Students use the Ice Age Seas layer to find Beringia, follow the first people south to the tip of South America, and see why scientists still argue about the rout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Beringia land bridge formed and why it disappea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coastal route and the inland route into the America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Monte Verde and Clovis to explain how new finds changed the story of the first America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eringia-first-america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land bridg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000 BC and turn on Ice Age Seas. Find Beringia between Siberia and Alaska. Compare it with the narrow strait of today: how wide is the la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eringia-first-america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eringia-first-america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2026-10-31T03:24:26Z</dcterms:created>
  <dcterms:modified xsi:type="dcterms:W3CDTF">2026-10-31T03:24:26Z</dcterms:modified>
  <dc:title>Beringia: the first people in the Americas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