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45 and find Berlin inside the Soviet zone of Germany. How far is it from the British and American zones?
https://chronoatlas.nl/?year=1945&lat=52.4&lng=12&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5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f1e6894739910968f7ccd60d8224edd1.jpeg"/>
  <Relationship Id="rId3" Type="http://schemas.openxmlformats.org/officeDocument/2006/relationships/hyperlink" Target="https://chronoatlas.nl/classroom/lesson/berlin-airlift-1948"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erlin-airlift-1948"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b74a75df20229a923bb220c9a49a542.jpeg"/>
  <Relationship Id="rId3" Type="http://schemas.openxmlformats.org/officeDocument/2006/relationships/hyperlink" Target="https://chronoatlas.nl/?year=1945&amp;lat=52.4&amp;lng=12&amp;zoom=6" TargetMode="External"/>
  <Relationship Id="rId4" Type="http://schemas.openxmlformats.org/officeDocument/2006/relationships/hyperlink" Target="https://chronoatlas.nl/classroom/lesson/berlin-airlift-1948"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erlin-airlift-1948"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48-194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erlin Airlift, 1948-1949]]></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94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erlin-airlift-194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June 1948 the Soviet Union cut all land links to West Berlin. For almost a year American and British planes flew in food and coal for more than two million people. Students find Berlin inside the Soviet zone and follow the air corridors that kept the city aliv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Soviet Union blockaded West Berlin in June 194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Berlin inside the Soviet zone and the air corridors used for the airlif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airlift ended the blockade and led to two German states in 1949.]]></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4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erlin-airlift-1948]]></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4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ity cut off]]></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45 and find Berlin inside the Soviet zone of Germany. How far is it from the British and American zon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erlin-airlift-1948]]></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erlin-airlift-1948]]></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2026-10-31T05:42:04Z</dcterms:created>
  <dcterms:modified xsi:type="dcterms:W3CDTF">2026-10-31T05:42:04Z</dcterms:modified>
  <dc:title>The Berlin Airlift, 1948-1949</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