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60 and find Berlin inside East Germany. How far is it to the border with West Germany? Why was West Berlin called an island?
https://chronoatlas.nl/?year=1960&lat=52.5&lng=12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a132d1b074b0b2b21bcb42e4e5d54a51.jpeg"/>
  <Relationship Id="rId3" Type="http://schemas.openxmlformats.org/officeDocument/2006/relationships/hyperlink" Target="https://chronoatlas.nl/classroom/lesson/berlin-wall-1961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berlin-wall-1961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d766dc0fac437420344e6549e397db72.jpeg"/>
  <Relationship Id="rId3" Type="http://schemas.openxmlformats.org/officeDocument/2006/relationships/hyperlink" Target="https://chronoatlas.nl/?year=1960&amp;lat=52.5&amp;lng=12&amp;zoom=6" TargetMode="External"/>
  <Relationship Id="rId4" Type="http://schemas.openxmlformats.org/officeDocument/2006/relationships/hyperlink" Target="https://chronoatlas.nl/classroom/lesson/berlin-wall-1961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berlin-wall-196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OLD WAR  ·  1961-196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erlin Wall goes up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06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erlin-wall-19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night of 12-13 August 1961 East German soldiers rolled out barbed wire through the middle of Berlin. Within days a wall cut the city in two. Students find Berlin inside East Germany, follow the border and hear how the Wall split families for 28 year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East Germany built the Berlin Wall in August 1961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Berlin inside East Germany and the main crossings between East and Wes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the Wall changed the lives of Berliners on both sid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berlin-wall-1961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erlin in 196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60 and find Berlin inside East Germany. How far is it to the border with West Germany? Why was West Berlin called an isla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berlin-wall-1961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berlin-wall-196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2026-10-31T02:04:11Z</dcterms:created>
  <dcterms:modified xsi:type="dcterms:W3CDTF">2026-10-31T02:04:11Z</dcterms:modified>
  <dc:title>The Berlin Wall goes up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