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Turn on Spreads and choose the Black Death. Start in 1346 and drag the slider slowly to 1353. Which regions are reached first, and which last?
https://chronoatlas.nl/?year=1346&lat=48&lng=15&zoom=3.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334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1275ae60aa946c127cc55efbc6c00eef1.jpeg"/>
  <Relationship Id="rId3" Type="http://schemas.openxmlformats.org/officeDocument/2006/relationships/hyperlink" Target="https://chronoatlas.nl/classroom/lesson/black-death-1347"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black-death-1347"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8c44ff4db2eed81e1b2c8733dc8d0bcc2.jpeg"/>
  <Relationship Id="rId3" Type="http://schemas.openxmlformats.org/officeDocument/2006/relationships/hyperlink" Target="https://chronoatlas.nl/?year=1346&amp;lat=48&amp;lng=15&amp;zoom=3.5" TargetMode="External"/>
  <Relationship Id="rId4" Type="http://schemas.openxmlformats.org/officeDocument/2006/relationships/hyperlink" Target="https://chronoatlas.nl/classroom/lesson/black-death-1347"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black-death-1347"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LATE MIDDLE AGES  ·  1346-1353]]></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The Black Death]]></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75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lack-death-134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347 ships from the Black Sea bring plague to Sicily, and within five years it has crossed all of Europe. Students watch the Black Death spread on the map, trace it along the trade routes and weigh how it changed the lives of the survivors.]]></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how the Black Death spread from the Black Sea across Europe between 1346 and 1353.]]></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rade routes and crowded towns helped the disease spread.]]></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effects of the Black Death on society, including wages, persecution and faith.]]></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346]]></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black-death-1347]]></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346]]></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Watch it sprea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Turn on Spreads and choose the Black Death. Start in 1346 and drag the slider slowly to 1353. Which regions are reached first, and which last?]]></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black-death-1347]]></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black-death-1347]]></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2026-10-31T03:24:28Z</dcterms:created>
  <dcterms:modified xsi:type="dcterms:W3CDTF">2026-10-31T03:24:28Z</dcterms:modified>
  <dc:title>The Black Death</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