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Poland between Germany and the USSR. On 1 September 1939 Germany attacked from the west; on 17 September the Soviet Union attacked from the east. Why could Poland not hold out?
https://chronoatlas.nl/?year=1938&lat=52&lng=2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6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fab6efa85adb85a2545f1c6fc69c8d01.jpeg"/>
  <Relationship Id="rId3" Type="http://schemas.openxmlformats.org/officeDocument/2006/relationships/hyperlink" Target="https://chronoatlas.nl/classroom/lesson/blitzkrieg-1939-194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litzkrieg-1939-194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c6105b79970743b4cfac6d432e35272.jpeg"/>
  <Relationship Id="rId3" Type="http://schemas.openxmlformats.org/officeDocument/2006/relationships/hyperlink" Target="https://chronoatlas.nl/?year=1938&amp;lat=52&amp;lng=20&amp;zoom=5" TargetMode="External"/>
  <Relationship Id="rId4" Type="http://schemas.openxmlformats.org/officeDocument/2006/relationships/hyperlink" Target="https://chronoatlas.nl/classroom/lesson/blitzkrieg-1939-194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litzkrieg-1939-194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39-194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39-1940: Blitzkrieg and the fall of Fra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litzkrieg-1939-19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September 1939 Germany and the Soviet Union crushed Poland. In May 1940 German tanks broke through the Ardennes and reached the Channel in days, and France fell in six weeks. Students follow the fast campaigns on the map and ask why the Allies were caught by surpris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Germany defeated Poland in 1939 and France in 194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Blitzkrieg" means and why the route through the Ardennes surprised the All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vacuation from Dunkirk mattered for Britai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litzkrieg-1939-194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oland, 1939]]></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Poland between Germany and the USSR. On 1 September 1939 Germany attacked from the west; on 17 September the Soviet Union attacked from the east. Why could Poland not hold ou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litzkrieg-1939-194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litzkrieg-1939-194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2026-10-31T03:46:49Z</dcterms:created>
  <dcterms:modified xsi:type="dcterms:W3CDTF">2026-10-31T03:46:49Z</dcterms:modified>
  <dc:title>1939-1940: Blitzkrieg and the fall of France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