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800 and zoom in on central Java. Find Borobudur on the plain between volcanoes. Why would rich volcanic soil help a kingdom build huge temples?
https://chronoatlas.nl/?year=800&lat=-7.6&lng=110.3&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a399c68908730c2fb98f1f0979d1001.jpeg"/>
  <Relationship Id="rId3" Type="http://schemas.openxmlformats.org/officeDocument/2006/relationships/hyperlink" Target="https://chronoatlas.nl/classroom/lesson/borobudur-jav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orobudur-jav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c6c0fc25a934398ccabd27108140ec92.jpeg"/>
  <Relationship Id="rId3" Type="http://schemas.openxmlformats.org/officeDocument/2006/relationships/hyperlink" Target="https://chronoatlas.nl/?year=800&amp;lat=-7.6&amp;lng=110.3&amp;zoom=8" TargetMode="External"/>
  <Relationship Id="rId4" Type="http://schemas.openxmlformats.org/officeDocument/2006/relationships/hyperlink" Target="https://chronoatlas.nl/classroom/lesson/borobudur-jav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orobudur-jav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AILENDRA JAVA  ·  780-85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orobudur: a mountain of ston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82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orobudur-jav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central Java the Sailendra kings built Borobudur, the largest Buddhist monument in the world, with 504 Buddha statues and over 2,600 carved panels. Students explore how it was used and how Buddhism linked Java with Sumatra and Indi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Borobudur and explain why central Java could support great templ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Borobudur's design and how pilgrims used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Buddhism linked Java with Sumatra and Indi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orobudur-jav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mong the volcano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800 and zoom in on central Java. Find Borobudur on the plain between volcanoes. Why would rich volcanic soil help a kingdom build huge templ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orobudur-jav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orobudur-jav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2026-10-31T00:57:46Z</dcterms:created>
  <dcterms:modified xsi:type="dcterms:W3CDTF">2026-10-31T00:57:46Z</dcterms:modified>
  <dc:title>Borobudur: a mountain of stone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