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900 and zoom in on North China. Find Beijing, Tianjin and the coast. Why could foreign armies reach Beijing quickly from the sea?
https://chronoatlas.nl/?year=1900&lat=38.5&lng=117&zoom=5.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2852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4f27bcd026681ec13b0e26f7117d6ca1.jpeg"/>
  <Relationship Id="rId3" Type="http://schemas.openxmlformats.org/officeDocument/2006/relationships/hyperlink" Target="https://chronoatlas.nl/classroom/lesson/boxer-uprising"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boxer-uprising"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a034a0bb2cc07e1d6ff58840835cd8c12.jpeg"/>
  <Relationship Id="rId3" Type="http://schemas.openxmlformats.org/officeDocument/2006/relationships/hyperlink" Target="https://chronoatlas.nl/?year=1900&amp;lat=38.5&amp;lng=117&amp;zoom=5.5" TargetMode="External"/>
  <Relationship Id="rId4" Type="http://schemas.openxmlformats.org/officeDocument/2006/relationships/hyperlink" Target="https://chronoatlas.nl/classroom/lesson/boxer-uprising"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boxer-uprising"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QING CHINA  ·  1899-1901]]></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The Boxer Uprising]]></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450  ·  Ages 13-16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boxer-uprising]]></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Hungry, angry young men in North China blame foreigners and Christians for their troubles. In 1900 the Boxers besiege the foreign legations in Beijing, and eight nations send armies. Students weigh the causes and the high price China paid.]]></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o the Boxers were and why they turned against foreigners and Chinese Christians.]]></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e siege of the legations and the intervention of the Eight-Nation Alliance.]]></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the results of the Boxer Protocol of 1901 for China.]]></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3-16]]></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90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boxer-uprising]]></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90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North China]]></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900 and zoom in on North China. Find Beijing, Tianjin and the coast. Why could foreign armies reach Beijing quickly from the sea?]]></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boxer-uprising]]></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boxer-uprising]]></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97">
  <a:themeElements>
    <a:clrScheme name="Theme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2026-10-31T02:04:07Z</dcterms:created>
  <dcterms:modified xsi:type="dcterms:W3CDTF">2026-10-31T02:04:07Z</dcterms:modified>
  <dc:title>The Boxer Uprising</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