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08 and zoom out over the Atlantic. Find Lisbon and Rio de Janeiro. The Portuguese court sailed between them to escape Napoleon. How long do you think the voyage took?
https://chronoatlas.nl/?year=1808&lat=-5&lng=-25&zoom=2.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4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f3752c5c3aab5b5bdaf4ce30d7be15c1.jpeg"/>
  <Relationship Id="rId3" Type="http://schemas.openxmlformats.org/officeDocument/2006/relationships/hyperlink" Target="https://chronoatlas.nl/classroom/lesson/brazil-colony-to-republic"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razil-colony-to-republic"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d5ece00fb50d123a34c21966738ea112.jpeg"/>
  <Relationship Id="rId3" Type="http://schemas.openxmlformats.org/officeDocument/2006/relationships/hyperlink" Target="https://chronoatlas.nl/?year=1808&amp;lat=-5&amp;lng=-25&amp;zoom=2.5" TargetMode="External"/>
  <Relationship Id="rId4" Type="http://schemas.openxmlformats.org/officeDocument/2006/relationships/hyperlink" Target="https://chronoatlas.nl/classroom/lesson/brazil-colony-to-republic"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razil-colony-to-republic"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EMPIRE OF BRAZIL  ·  1808-188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Brazil: from colony to empire to republic]]></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07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razil-colony-to-republi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Brazil takes a path unlike its neighbours: a European court moves to Rio, a prince declares independence and becomes emperor, and slavery lasts until 1888. Students trace how Brazil became independent with little fighting and why freedom came so lat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Portuguese court moved to Brazil in 1808 and what that chang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Brazil became an independent empire in 1822.]]></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enslaved people, abolitionists and the law ended slavery in Brazil in 1888.]]></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0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razil-colony-to-republic]]></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0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royal voyag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08 and zoom out over the Atlantic. Find Lisbon and Rio de Janeiro. The Portuguese court sailed between them to escape Napoleon. How long do you think the voyage took?]]></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razil-colony-to-republic]]></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razil-colony-to-republic]]></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2026-10-31T05:23:14Z</dcterms:created>
  <dcterms:modified xsi:type="dcterms:W3CDTF">2026-10-31T05:23:14Z</dcterms:modified>
  <dc:title>Brazil: from colony to empire to republic</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