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492 over the coast of Brazil. Find Tupinambá and other Indigenous labels along the shore. When Portuguese ships arrived in 1500, who already lived on this coast?
https://chronoatlas.nl/?year=1492&lat=-15&lng=-40&zoom=4.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985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5538ead102dfd7747f8fa3231e107a51.jpeg"/>
  <Relationship Id="rId3" Type="http://schemas.openxmlformats.org/officeDocument/2006/relationships/hyperlink" Target="https://chronoatlas.nl/classroom/lesson/brazil-sugar-colony"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brazil-sugar-colony"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398fc0509a564d7c5b7188306b07c8a2.jpeg"/>
  <Relationship Id="rId3" Type="http://schemas.openxmlformats.org/officeDocument/2006/relationships/hyperlink" Target="https://chronoatlas.nl/?year=1492&amp;lat=-15&amp;lng=-40&amp;zoom=4.5" TargetMode="External"/>
  <Relationship Id="rId4" Type="http://schemas.openxmlformats.org/officeDocument/2006/relationships/hyperlink" Target="https://chronoatlas.nl/classroom/lesson/brazil-sugar-colony"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brazil-sugar-colony"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PORTUGUESE BRAZIL  ·  1500-1654]]></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Brazil and sugar: a plantation colony]]></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90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razil-sugar-colon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Portuguese ships reached the coast of Brazil in 1500. Within a century the colony was the world's leading producer of sugar, grown on plantations worked first by enslaved Indigenous people and then by enslaved Africans. Students explore the Tupi, the sugar mills and Dutch Brazil.]]></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Porto Seguro, Salvador and Recife and explain their role in the early colony.]]></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upi peoples responded to Portuguese settlement.]]></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sugar plantations worked and why they depended on enslaved labour.]]></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492]]></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brazil-sugar-colony]]></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492]]></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Tupi coast]]></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492 over the coast of Brazil. Find Tupinambá and other Indigenous labels along the shore. When Portuguese ships arrived in 1500, who already lived on this coas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brazil-sugar-colony]]></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razil-sugar-colony]]></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2026-10-31T02:26:23Z</dcterms:created>
  <dcterms:modified xsi:type="dcterms:W3CDTF">2026-10-31T02:26:23Z</dcterms:modified>
  <dc:title>Brazil and sugar: a plantation colony</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