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880 and zoom out over British India. Find Calcutta, Bombay, Madras and Delhi. Which neighbouring states lie outside British rule?
https://chronoatlas.nl/?year=1880&lat=23&lng=80&zoom=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16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f70fecd9ce0648811898a40ef37aa541.jpeg"/>
  <Relationship Id="rId3" Type="http://schemas.openxmlformats.org/officeDocument/2006/relationships/hyperlink" Target="https://chronoatlas.nl/classroom/lesson/british-raj-indian-nationalism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british-raj-indian-nationalism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86fa63a0d6a10a3c5e3a4a517023c5b2.jpeg"/>
  <Relationship Id="rId3" Type="http://schemas.openxmlformats.org/officeDocument/2006/relationships/hyperlink" Target="https://chronoatlas.nl/?year=1880&amp;lat=23&amp;lng=80&amp;zoom=4" TargetMode="External"/>
  <Relationship Id="rId4" Type="http://schemas.openxmlformats.org/officeDocument/2006/relationships/hyperlink" Target="https://chronoatlas.nl/classroom/lesson/british-raj-indian-nationalism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british-raj-indian-nationalism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RITISH RAJ  ·  1858-191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British Raj and the rise of Indian nationalis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44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british-raj-indian-nationalis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fter 1858 India is ruled by a British viceroy, with railways, famines and a small number of British officials governing hundreds of millions of people. Students follow the birth of the Indian National Congress and the protests against the partition of Benga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Britain ruled India after 1858, including the princely state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Indian National Congress was founded in 1885 and what it wante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e protests against the partition of Bengal (1905-1911)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88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british-raj-indian-nationalism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88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aj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880 and zoom out over British India. Find Calcutta, Bombay, Madras and Delhi. Which neighbouring states lie outside British rul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british-raj-indian-nationalism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british-raj-indian-nationalis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2026-10-31T05:42:11Z</dcterms:created>
  <dcterms:modified xsi:type="dcterms:W3CDTF">2026-10-31T05:42:11Z</dcterms:modified>
  <dc:title>The British Raj and the rise of Indian nationalism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