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50 BC. Find Mycenaean Greece, the Hittite lands, Egypt and the ports of the Levant. Turn on Trade Routes. How did these kingdoms depend on one another?
https://chronoatlas.nl/?year=-1250&lat=35&lng=30&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fe458a27400481d34f6a6c8571b92341.jpeg"/>
  <Relationship Id="rId3" Type="http://schemas.openxmlformats.org/officeDocument/2006/relationships/hyperlink" Target="https://chronoatlas.nl/classroom/lesson/bronze-age-collaps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ronze-age-collaps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54a1219cc7965d2b3e7dd6a1134a06d2.jpeg"/>
  <Relationship Id="rId3" Type="http://schemas.openxmlformats.org/officeDocument/2006/relationships/hyperlink" Target="https://chronoatlas.nl/?year=-1250&amp;lat=35&amp;lng=30&amp;zoom=4.5" TargetMode="External"/>
  <Relationship Id="rId4" Type="http://schemas.openxmlformats.org/officeDocument/2006/relationships/hyperlink" Target="https://chronoatlas.nl/classroom/lesson/bronze-age-collaps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ronze-age-collaps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E BRONZE AGE  ·  ABOUT 1200-115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Bronze Age collaps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6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ronze-age-collap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ithin about fifty years, the Hittite Empire, the Mycenaean palaces and great ports like Ugarit were gone. Students investigate drought, raiders, earthquakes and broken trade, and decide how a connected world could fall apar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kingdoms and cities that fell or shrank around 1200-1150 BC.]]></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at least three possible causes of the collapse and how they were link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Use Egyptian sources to discuss who the "Sea Peoples" wer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1,25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ronze-age-collaps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1,25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onnected worl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50 BC. Find Mycenaean Greece, the Hittite lands, Egypt and the ports of the Levant. Turn on Trade Routes. How did these kingdoms depend on one another?]]></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ronze-age-collaps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ronze-age-collaps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2026-10-31T00:58:41Z</dcterms:created>
  <dcterms:modified xsi:type="dcterms:W3CDTF">2026-10-31T00:58:41Z</dcterms:modified>
  <dc:title>The Bronze Age collapse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