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 BC. Find Kosala and Magadha, two great kingdoms of the Buddha's time. On which river plain do they lie?
https://chronoatlas.nl/?year=-500&lat=26&lng=83.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05c06d424a4aaf34e246c4173ce2ac81.jpeg"/>
  <Relationship Id="rId3" Type="http://schemas.openxmlformats.org/officeDocument/2006/relationships/hyperlink" Target="https://chronoatlas.nl/classroom/lesson/buddha-life-and-worl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uddha-life-and-worl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d14aff045491b5018a5398cacd981172.jpeg"/>
  <Relationship Id="rId3" Type="http://schemas.openxmlformats.org/officeDocument/2006/relationships/hyperlink" Target="https://chronoatlas.nl/?year=-500&amp;lat=26&amp;lng=83.5&amp;zoom=5.5" TargetMode="External"/>
  <Relationship Id="rId4" Type="http://schemas.openxmlformats.org/officeDocument/2006/relationships/hyperlink" Target="https://chronoatlas.nl/classroom/lesson/buddha-life-and-worl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uddha-life-and-worl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NCIENT INDIA  ·  C. 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iddhartha Gautama: the Buddha and his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0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uddha-life-and-worl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prince left his palace to find out why people suffer. After years of searching he became the Buddha, the awakened one, and spent the rest of his life teaching in the kingdoms of the Ganges. Students follow his life on the map and meet his idea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four key places of the Buddha's lif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Buddha's basic teachings: the Four Noble Truths and the Middle Wa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historians disagree about the dates of the Buddha's lif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uddha-life-and-worl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world of the Buddh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 BC. Find Kosala and Magadha, two great kingdoms of the Buddha's time. On which river plain do they li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uddha-life-and-worl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uddha-life-and-worl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2026-10-31T04:28:14Z</dcterms:created>
  <dcterms:modified xsi:type="dcterms:W3CDTF">2026-10-31T04:28:14Z</dcterms:modified>
  <dc:title>Siddhartha Gautama: the Buddha and his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