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Turn on Spreads and choose Buddhism. Drag the time slider slowly from 250 BC to AD 600. Write down the order in which India, Sri Lanka, China, Korea and Japan light up.
https://chronoatlas.nl/?year=-250&lat=25&lng=100&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5dd146130ca186dac077ab98f75d4e1.jpeg"/>
  <Relationship Id="rId3" Type="http://schemas.openxmlformats.org/officeDocument/2006/relationships/hyperlink" Target="https://chronoatlas.nl/classroom/lesson/buddhism-spreads-across-as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uddhism-spreads-across-as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ab040318962a29bd7b15c7ba604d172.jpeg"/>
  <Relationship Id="rId3" Type="http://schemas.openxmlformats.org/officeDocument/2006/relationships/hyperlink" Target="https://chronoatlas.nl/?year=-250&amp;lat=25&amp;lng=100&amp;zoom=3" TargetMode="External"/>
  <Relationship Id="rId4" Type="http://schemas.openxmlformats.org/officeDocument/2006/relationships/hyperlink" Target="https://chronoatlas.nl/classroom/lesson/buddhism-spreads-across-as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uddhism-spreads-across-as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UDDHIST ASIA  ·  250 BC - 552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uddhism crosses As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6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uddhism-spreads-across-as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the Ganges plain, Buddhism traveled with monks and merchants over mountains, deserts and seas: to Sri Lanka, Central Asia, China, Korea and Japan. Students watch the spread unfold on the map and find out how a faith changes when it travel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spread of Buddhism from India to Sri Lanka, Central Asia, China, Korea and Japan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rade routes over land and sea carried Buddhism across As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examples of how Buddhism changed as it reached new cultur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uddhism-spreads-across-as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atch it sprea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Turn on Spreads and choose Buddhism. Drag the time slider slowly from 250 BC to AD 600. Write down the order in which India, Sri Lanka, China, Korea and Japan light up.]]></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uddhism-spreads-across-as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uddhism-spreads-across-as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2026-10-31T04:42:00Z</dcterms:created>
  <dcterms:modified xsi:type="dcterms:W3CDTF">2026-10-31T04:42:00Z</dcterms:modified>
  <dc:title>Buddhism crosses Asia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