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26. Compare the Eastern Roman Empire with the Umayyad Caliphate next to it. Which lands has the empire lost since the time of Justinian?
https://chronoatlas.nl/?year=726&lat=37&lng=3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60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b4bb9c6d6c252a5462b1310264037171.jpeg"/>
  <Relationship Id="rId3" Type="http://schemas.openxmlformats.org/officeDocument/2006/relationships/hyperlink" Target="https://chronoatlas.nl/classroom/lesson/byzantine-iconoclas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yzantine-iconoclas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417fd858fb75555a5c895cc27186d72.jpeg"/>
  <Relationship Id="rId3" Type="http://schemas.openxmlformats.org/officeDocument/2006/relationships/hyperlink" Target="https://chronoatlas.nl/?year=726&amp;lat=37&amp;lng=30&amp;zoom=4" TargetMode="External"/>
  <Relationship Id="rId4" Type="http://schemas.openxmlformats.org/officeDocument/2006/relationships/hyperlink" Target="https://chronoatlas.nl/classroom/lesson/byzantine-iconoclas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yzantine-iconoclas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YZANTINE EMPIRE  ·  726-84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yzantium's battle over ico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76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yzantine-iconoclas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more than a century Byzantine emperors, monks and empresses fought over whether holy images were sacred or forbidden. Students follow iconoclasm from Leo III to Empress Theodora and discuss why images stir such strong feeling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icons are and what the iconoclasts objected t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le of two empresses, Irene and Theodora, in ending iconoclas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how the dispute widened the gap between Constantinople and Rom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72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yzantine-iconoclas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72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empire under pressu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26. Compare the Eastern Roman Empire with the Umayyad Caliphate next to it. Which lands has the empire lost since the time of Justini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yzantine-iconoclas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yzantine-iconoclas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2026-11-01T02:22:08Z</dcterms:created>
  <dcterms:modified xsi:type="dcterms:W3CDTF">2026-11-01T02:22:08Z</dcterms:modified>
  <dc:title>Byzantium's battle over icons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