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58 BC. Find the Roman province in the south of Gaul and the lands of the Celtic peoples to the north. How much of Gaul is Roman?
https://chronoatlas.nl/?year=-58&lat=46&lng=2.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700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fc38daa4200ecaf356fb9e95d5b2a5c1.jpeg"/>
  <Relationship Id="rId3" Type="http://schemas.openxmlformats.org/officeDocument/2006/relationships/hyperlink" Target="https://chronoatlas.nl/classroom/lesson/caesar-and-the-gallic-wa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aesar-and-the-gallic-wa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7a2f511f1897a0287bcc400dab0b002.jpeg"/>
  <Relationship Id="rId3" Type="http://schemas.openxmlformats.org/officeDocument/2006/relationships/hyperlink" Target="https://chronoatlas.nl/?year=-58&amp;lat=46&amp;lng=2.5&amp;zoom=5" TargetMode="External"/>
  <Relationship Id="rId4" Type="http://schemas.openxmlformats.org/officeDocument/2006/relationships/hyperlink" Target="https://chronoatlas.nl/classroom/lesson/caesar-and-the-gallic-wa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aesar-and-the-gallic-wa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58-5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aesar in Gaul]]></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19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esar-and-the-gallic-wa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eight years Julius Caesar conquered Gaul, crossed the Rhine and landed in Britain, then wrote his own account of it all. Students follow his campaigns, meet Vercingetorix and question a source written by the winn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main campaigns of Caesar's Gallic War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siege of Alesia and the role of Vercingetorix.]]></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valuate Caesar's own book about the war as a historical sourc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58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aesar-and-the-gallic-wa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58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Gaul before Caesa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58 BC. Find the Roman province in the south of Gaul and the lands of the Celtic peoples to the north. How much of Gaul is Roma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aesar-and-the-gallic-wa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esar-and-the-gallic-wa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2026-10-31T07:12:14Z</dcterms:created>
  <dcterms:modified xsi:type="dcterms:W3CDTF">2026-10-31T07:12:14Z</dcterms:modified>
  <dc:title>Caesar in Gaul</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