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49 BC and zoom in on the Adriatic coast of Italy near Ariminum (Rimini). The Rubicon, a small river, marked the edge of Caesar's province. Why did such a small river matter so much?
https://chronoatlas.nl/?year=-49&lat=44.1&lng=12.4&zoom=8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8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f548ce94e5f55c8b6014a00fa1e899c1.jpeg"/>
  <Relationship Id="rId3" Type="http://schemas.openxmlformats.org/officeDocument/2006/relationships/hyperlink" Target="https://chronoatlas.nl/classroom/lesson/caesar-rubicon-to-the-ides-of-march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aesar-rubicon-to-the-ides-of-march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d42bad57098a31cefcda1fca049d67f2.jpeg"/>
  <Relationship Id="rId3" Type="http://schemas.openxmlformats.org/officeDocument/2006/relationships/hyperlink" Target="https://chronoatlas.nl/?year=-49&amp;lat=44.1&amp;lng=12.4&amp;zoom=8" TargetMode="External"/>
  <Relationship Id="rId4" Type="http://schemas.openxmlformats.org/officeDocument/2006/relationships/hyperlink" Target="https://chronoatlas.nl/classroom/lesson/caesar-rubicon-to-the-ides-of-march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aesar-rubicon-to-the-ides-of-march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OMAN REPUBLIC  ·  49-44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aesar: from the Rubicon to the Ides of March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21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aesar-rubicon-to-the-ides-of-march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aesar crossed the Rubicon, beat Pompey, became dictator for life and was stabbed at a Senate meeting five years later. Students follow the civil war across the Mediterranean and debate why the conspirators killed him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crossing the Rubicon in 49 BC meant civil wa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Rubicon, Pharsalus and Zela and explain their role in Caesar's civil wa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eigh different views on Caesar's murder on the Ides of March, 44 BC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49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aesar-rubicon-to-the-ides-of-march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49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small riv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49 BC and zoom in on the Adriatic coast of Italy near Ariminum (Rimini). The Rubicon, a small river, marked the edge of Caesar's province. Why did such a small river matter so much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aesar-rubicon-to-the-ides-of-march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aesar-rubicon-to-the-ides-of-march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2026-10-31T04:56:55Z</dcterms:created>
  <dcterms:modified xsi:type="dcterms:W3CDTF">2026-10-31T04:56:55Z</dcterms:modified>
  <dc:title>Caesar: from the Rubicon to the Ides of March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