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00 near today's St. Louis. Zoom in until you see where the Missouri and Illinois rivers flow into the Mississippi. Why was this a good place for a big town?
https://chronoatlas.nl/?year=1100&lat=38.8&lng=-90.1&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5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723ba106ddf9a6b356db097ba028a631.jpeg"/>
  <Relationship Id="rId3" Type="http://schemas.openxmlformats.org/officeDocument/2006/relationships/hyperlink" Target="https://chronoatlas.nl/classroom/lesson/cahokia-mississippian-city"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ahokia-mississippian-city"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c246a5572c554fd509faf5c33a278ec2.jpeg"/>
  <Relationship Id="rId3" Type="http://schemas.openxmlformats.org/officeDocument/2006/relationships/hyperlink" Target="https://chronoatlas.nl/?year=1100&amp;lat=38.8&amp;lng=-90.1&amp;zoom=8" TargetMode="External"/>
  <Relationship Id="rId4" Type="http://schemas.openxmlformats.org/officeDocument/2006/relationships/hyperlink" Target="https://chronoatlas.nl/classroom/lesson/cahokia-mississippian-city"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ahokia-mississippian-c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MISSISSIPPIAN CULTURE  ·  C. 1050-135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Cahokia: the great city on the Mississippi]]></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2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hokia-mississippian-cit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1100, the largest town north of Mexico stood near the banks of the Mississippi River. Students explore Cahokia's giant mounds, its plaza and its sun calendar, and the Mississippian towns that shared its way of lif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Cahokia near the place where the Missouri and Illinois rivers join the Mississipp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Monks Mound, the Grand Plaza and Woodheng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maize farming and river travel supported Mississippian town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ahokia-mississippian-city]]></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here rivers meet]]></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00 near today's St. Louis. Zoom in until you see where the Missouri and Illinois rivers flow into the Mississippi. Why was this a good place for a big tow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ahokia-mississippian-city]]></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ahokia-mississippian-city]]></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2026-10-31T04:50:40Z</dcterms:created>
  <dcterms:modified xsi:type="dcterms:W3CDTF">2026-10-31T04:50:40Z</dcterms:modified>
  <dc:title>Cahokia: the great city on the Mississippi</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