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top left), play Empires of the Americas and watch the last two steps, on the Inca and on the year 1533. According to the story, what shattered the Aztec and Inca empires?
https://chronoatlas.nl/?year=1533&lat=-9&lng=-77&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8151fcf4be706abb31146593312c411.jpeg"/>
  <Relationship Id="rId3" Type="http://schemas.openxmlformats.org/officeDocument/2006/relationships/hyperlink" Target="https://chronoatlas.nl/classroom/lesson/cajamarca-atahualpa-pizarr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jamarca-atahualpa-pizarr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ba68a82edc4c1b70f5051fe408293152.jpeg"/>
  <Relationship Id="rId3" Type="http://schemas.openxmlformats.org/officeDocument/2006/relationships/hyperlink" Target="https://chronoatlas.nl/?year=1533&amp;lat=-9&amp;lng=-77&amp;zoom=3.6" TargetMode="External"/>
  <Relationship Id="rId4" Type="http://schemas.openxmlformats.org/officeDocument/2006/relationships/hyperlink" Target="https://chronoatlas.nl/classroom/lesson/cajamarca-atahualpa-pizarr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jamarca-atahualpa-pizarr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CA EMPIRE  ·  1532-153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jamarca 1532: Atahualpa and Pizarro]]></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9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jamarca-atahualpa-pizar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November 1532 the Inca ruler Atahualpa, fresh from winning a civil war, met fewer than 200 Spaniards at Cajamarca and was taken prisoner. Students explore why the empire was so vulnerable, and how an Andean artist later drew the conque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Inca civil war between Atahualpa and Huáscar weakened the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vents at Cajamarca in 1532 and the ransom that follow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an Andean source, the drawings of Guaman Poma, to see the conquest from an Indigenous point of view.]]></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jamarca-atahualpa-pizarr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orlds collid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top left), play Empires of the Americas and watch the last two steps, on the Inca and on the year 1533. According to the story, what shattered the Aztec and Inca empir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jamarca-atahualpa-pizarr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jamarca-atahualpa-pizarr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2026-10-31T04:57:38Z</dcterms:created>
  <dcterms:modified xsi:type="dcterms:W3CDTF">2026-10-31T04:57:38Z</dcterms:modified>
  <dc:title>Cajamarca 1532: Atahualpa and Pizarro</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