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50 and zoom in on the western tip of Lake Geneva. Old borders are approximate: here the lands of the Duke of Savoy surround the city. Why would a small city need strong friends like Bern?
https://chronoatlas.nl/?year=1550&lat=46.3&lng=6.6&zoom=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7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c8d56f9f39b14e343ebaab0fc0fd9eb1.jpeg"/>
  <Relationship Id="rId3" Type="http://schemas.openxmlformats.org/officeDocument/2006/relationships/hyperlink" Target="https://chronoatlas.nl/classroom/lesson/calvin-geneva-reformatio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alvin-geneva-reformatio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e328e73fb6dc224746cde1ce0494c152.jpeg"/>
  <Relationship Id="rId3" Type="http://schemas.openxmlformats.org/officeDocument/2006/relationships/hyperlink" Target="https://chronoatlas.nl/?year=1550&amp;lat=46.3&amp;lng=6.6&amp;zoom=7" TargetMode="External"/>
  <Relationship Id="rId4" Type="http://schemas.openxmlformats.org/officeDocument/2006/relationships/hyperlink" Target="https://chronoatlas.nl/classroom/lesson/calvin-geneva-reformatio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alvin-geneva-reformatio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EFORMATION  ·  1536-156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alvin's Gene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34  ·  Ages 13-16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alvin-geneva-reformatio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French refugee turns a small city on Lake Geneva into a training school for Protestants from all over Europe. Students map how Calvin's ideas travelled to France, Scotland and the Netherlands, and debate life in a city with strict rules for everyon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Calvin's Geneva was governed and why it attracted refuge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on the map how Calvinism spread to at least three countri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one idea of Calvin with one idea of Luth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alvin-geneva-reformatio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city on the lak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50 and zoom in on the western tip of Lake Geneva. Old borders are approximate: here the lands of the Duke of Savoy surround the city. Why would a small city need strong friends like Ber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alvin-geneva-reformat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alvin-geneva-reform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2026-10-30T22:30:42Z</dcterms:created>
  <dcterms:modified xsi:type="dcterms:W3CDTF">2026-10-30T22:30:42Z</dcterms:modified>
  <dc:title>Calvin's Geneva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