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800 and find Rupert's Land, the huge fur-trade territory of the Hudson's Bay Company. Then drag the slider to 1880. Which country now covers it?
https://chronoatlas.nl/?year=1800&lat=57&lng=-95&zoom=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34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5e08947dbf054bde6649f3ff2305a621.jpeg"/>
  <Relationship Id="rId3" Type="http://schemas.openxmlformats.org/officeDocument/2006/relationships/hyperlink" Target="https://chronoatlas.nl/classroom/lesson/canada-confederation-meti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anada-confederation-meti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6cd549c39a99272a52a4208717373742.jpeg"/>
  <Relationship Id="rId3" Type="http://schemas.openxmlformats.org/officeDocument/2006/relationships/hyperlink" Target="https://chronoatlas.nl/?year=1800&amp;lat=57&amp;lng=-95&amp;zoom=3" TargetMode="External"/>
  <Relationship Id="rId4" Type="http://schemas.openxmlformats.org/officeDocument/2006/relationships/hyperlink" Target="https://chronoatlas.nl/classroom/lesson/canada-confederation-meti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anada-confederation-meti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BRITISH NORTH AMERICA  ·  1867-1885]]></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Canada: Confederation and the Méti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00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anada-confederation-meti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867 four colonies unite as the Dominion of Canada and set out to stretch from sea to sea. Students follow the railway west, meet Louis Riel and the Métis, and ask who was included in the new country.]]></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Canada was formed in 1867 and reached the Pacific by 1871.]]></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Métis resisted under Louis Riel in 1869-1870 and 1885.]]></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iscuss how the railway and settlement affected First Nations on the prairie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anada-confederation-meti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Rupert's Land]]></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800 and find Rupert's Land, the huge fur-trade territory of the Hudson's Bay Company. Then drag the slider to 1880. Which country now covers i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anada-confederation-meti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anada-confederation-meti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2026-10-31T03:24:27Z</dcterms:created>
  <dcterms:modified xsi:type="dcterms:W3CDTF">2026-10-31T03:24:27Z</dcterms:modified>
  <dc:title>Canada: Confederation and the Métis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