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15 and find the Cape Colony at the southern tip of Africa. How big is it? Who lived on the land around it?
https://chronoatlas.nl/?year=1715&lat=-33.5&lng=19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d3217214b57bb37bf6b972e304eb7d31.jpeg"/>
  <Relationship Id="rId3" Type="http://schemas.openxmlformats.org/officeDocument/2006/relationships/hyperlink" Target="https://chronoatlas.nl/classroom/lesson/cape-frontier-xhosa-war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ape-frontier-xhosa-war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5bf3ad097a44f4c11283cb57c8344152.jpeg"/>
  <Relationship Id="rId3" Type="http://schemas.openxmlformats.org/officeDocument/2006/relationships/hyperlink" Target="https://chronoatlas.nl/?year=1715&amp;lat=-33.5&amp;lng=19.5&amp;zoom=6" TargetMode="External"/>
  <Relationship Id="rId4" Type="http://schemas.openxmlformats.org/officeDocument/2006/relationships/hyperlink" Target="https://chronoatlas.nl/classroom/lesson/cape-frontier-xhosa-war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ape-frontier-xhosa-war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APE FRONTIER  ·  1652-187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ape frontier and the Xhosa wa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79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ape-frontier-xhosa-war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Dutch supply station at the Cape grew into a colony that pushed east onto the lands of the Khoikhoi, San and Xhosa. Students follow a hundred years of frontier wars from the side of the people who resist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Cape Town, the Great Fish River frontier and Xhosa land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colony expanded and how the Khoikhoi and Xhosa respond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cattle-killing of 1856-1857 and its causes and consequenc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1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ape-frontier-xhosa-war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1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supply sta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15 and find the Cape Colony at the southern tip of Africa. How big is it? Who lived on the land around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ape-frontier-xhosa-war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ape-frontier-xhosa-war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2026-10-31T04:29:45Z</dcterms:created>
  <dcterms:modified xsi:type="dcterms:W3CDTF">2026-10-31T04:29:45Z</dcterms:modified>
  <dc:title>The Cape frontier and the Xhosa wars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