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600 BC and zoom in on the dry coast north of Lima. Find the area labeled Norte Chico. Rivers cross the desert from the Andes to the sea. Why were the valleys the only places to live?
https://chronoatlas.nl/?year=-2600&lat=-10.9&lng=-77.6&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06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43ffcba971d784762294258cfa82ecc1.jpeg"/>
  <Relationship Id="rId3" Type="http://schemas.openxmlformats.org/officeDocument/2006/relationships/hyperlink" Target="https://chronoatlas.nl/classroom/lesson/caral-norte-chico"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aral-norte-chico"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e05e4dfea2cb65a5f67c5d4c66f8912.jpeg"/>
  <Relationship Id="rId3" Type="http://schemas.openxmlformats.org/officeDocument/2006/relationships/hyperlink" Target="https://chronoatlas.nl/?year=-2600&amp;lat=-10.9&amp;lng=-77.6&amp;zoom=6" TargetMode="External"/>
  <Relationship Id="rId4" Type="http://schemas.openxmlformats.org/officeDocument/2006/relationships/hyperlink" Target="https://chronoatlas.nl/classroom/lesson/caral-norte-chico"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aral-norte-chico"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NORTE CHICO (CARAL-SUPE)  ·  ABOUT 3000-18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aral: the first city of the America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9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aral-norte-chic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While Egyptians built their first pyramids, people on the desert coast of Peru built platform mounds and sunken plazas at Caral. Students explore one of the oldest civilizations of the Americas, built on cotton, fish and trad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Caral and the Norte Chico valleys and explain how people lived in a coastal deser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trade between coastal fishers and inland farmer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Caral changed ideas about the history of the America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6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aral-norte-chico]]></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6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desert coas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600 BC and zoom in on the dry coast north of Lima. Find the area labeled Norte Chico. Rivers cross the desert from the Andes to the sea. Why were the valleys the only places to liv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aral-norte-chico]]></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aral-norte-chico]]></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2026-10-31T04:26:32Z</dcterms:created>
  <dcterms:modified xsi:type="dcterms:W3CDTF">2026-10-31T04:26:32Z</dcterms:modified>
  <dc:title>Caral: the first city of the Americas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