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814 BC, the traditional founding year, on the bay of Tunis with the Cities layer on. Carthage was planted by settlers from Tyre on a peninsula with a hill, the Byrsa, and a lagoon. Zoom in and judge the harbor, the narrow sea toward Sicily and the farmland behind. Why here?
https://chronoatlas.nl/?year=-814&lat=36.85&lng=10.3&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3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5d679eeac9020a1a4da86b524d5bc131.jpeg"/>
  <Relationship Id="rId3" Type="http://schemas.openxmlformats.org/officeDocument/2006/relationships/hyperlink" Target="https://chronoatlas.nl/classroom/lesson/carthage-trading-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arthage-trading-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a88ebf815dab50c25d892e555cedcff2.jpeg"/>
  <Relationship Id="rId3" Type="http://schemas.openxmlformats.org/officeDocument/2006/relationships/hyperlink" Target="https://chronoatlas.nl/?year=-814&amp;lat=36.85&amp;lng=10.3&amp;zoom=7" TargetMode="External"/>
  <Relationship Id="rId4" Type="http://schemas.openxmlformats.org/officeDocument/2006/relationships/hyperlink" Target="https://chronoatlas.nl/classroom/lesson/carthage-trading-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arthage-trading-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ARTHAGE  ·  814-3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arthage: a trading empire of the western se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6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rthage-trading-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Long before it fought Rome, Carthage ruled the western Mediterranean with merchant ships, not legions. Students explore its double harbor, its outposts from Spain to Sicily, and the voyage of Hanno down the coast of West Afric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Carthage, Gadir, Sardinia, Sicily and Ibiza and explain what Carthage wanted from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Carthage was governed and why Aristotle praised its constitutio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voyage of Hanno and what it tells us about Carthaginian seamanship.]]></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814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arthage-trading-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814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olony becomes a capital]]></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814 BC, the traditional founding year, on the bay of Tunis with the Cities layer on. Carthage was planted by settlers from Tyre on a peninsula with a hill, the Byrsa, and a lagoon. Zoom in and judge the harbor, the narrow sea toward Sicily and the farmland behind. Why he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arthage-trading-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rthage-trading-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2026-10-31T04:31:17Z</dcterms:created>
  <dcterms:modified xsi:type="dcterms:W3CDTF">2026-10-31T04:31:17Z</dcterms:modified>
  <dc:title>Carthage: a trading empire of the western sea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