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62 and find Stettin on the Baltic, where Catherine was born, and St Petersburg, where she ruled. How far apart are they?
https://chronoatlas.nl/?year=1762&lat=57&lng=22&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9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abdfe746c6bafa38a99ff78ea8de5921.jpeg"/>
  <Relationship Id="rId3" Type="http://schemas.openxmlformats.org/officeDocument/2006/relationships/hyperlink" Target="https://chronoatlas.nl/classroom/lesson/catherine-the-great-russi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atherine-the-great-russi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bba40a43e097d1c8a4af3c3928ff0fd2.jpeg"/>
  <Relationship Id="rId3" Type="http://schemas.openxmlformats.org/officeDocument/2006/relationships/hyperlink" Target="https://chronoatlas.nl/?year=1762&amp;lat=57&amp;lng=22&amp;zoom=4.5" TargetMode="External"/>
  <Relationship Id="rId4" Type="http://schemas.openxmlformats.org/officeDocument/2006/relationships/hyperlink" Target="https://chronoatlas.nl/classroom/lesson/catherine-the-great-russi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atherine-the-great-russ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USSIAN EMPIRE  ·  1762-179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atherine the Grea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89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therine-the-great-russ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German princess seizes the Russian throne from her husband and rules for 34 years. Students follow Catherine from St Petersburg to the Black Sea, read about her letters with French thinkers, and face the Pugachev rebellion that showed the anger of Russia's serf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Catherine came to power in 176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lands Russia gained around the Black Sea during her reig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Catherine's Enlightenment ideas against the reality of serfdom in Russi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62]]></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atherine-the-great-russi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62]]></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rom Stettin to St Petersburg]]></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62 and find Stettin on the Baltic, where Catherine was born, and St Petersburg, where she ruled. How far apart are the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atherine-the-great-russi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therine-the-great-russi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2026-10-31T04:40:52Z</dcterms:created>
  <dcterms:modified xsi:type="dcterms:W3CDTF">2026-10-31T04:40:52Z</dcterms:modified>
  <dc:title>Catherine the Great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