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600 BC on the Austrian Alps and find the lake of Hallstatt, southeast of Salzburg. Salt was mined inside the mountain here for centuries, and a cemetery of over a thousand graves gave its name to the Hallstatt period (about 800-450 BC). Why was salt so valuable to Iron Age farmers?
https://chronoatlas.nl/?year=-600&lat=47.6&lng=13.6&zoom=7]]></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697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bacb291c3a42a8742c706168e85dfa231.jpeg"/>
  <Relationship Id="rId3" Type="http://schemas.openxmlformats.org/officeDocument/2006/relationships/hyperlink" Target="https://chronoatlas.nl/classroom/lesson/celts-hallstatt-la-ten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celts-hallstatt-la-ten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d2ece0a6b9b8fa5077fcd62a98b030a2.jpeg"/>
  <Relationship Id="rId3" Type="http://schemas.openxmlformats.org/officeDocument/2006/relationships/hyperlink" Target="https://chronoatlas.nl/?year=-600&amp;lat=47.6&amp;lng=13.6&amp;zoom=7" TargetMode="External"/>
  <Relationship Id="rId4" Type="http://schemas.openxmlformats.org/officeDocument/2006/relationships/hyperlink" Target="https://chronoatlas.nl/classroom/lesson/celts-hallstatt-la-ten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celts-hallstatt-la-ten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IRON AGE EUROPE  ·  800-279 BC]]></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Celts: salt, iron and the princes of Hallstatt]]></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61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elts-hallstatt-la-ten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North of the Alps, chieftains grew rich on salt and iron and were buried with wagons, gold and Greek wine vessels. Students explore the Hallstatt and La Tene cultures, the first peoples the Greeks called Celts, and follow their warriors as far as Delphi and Anatolia.]]></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Hallstatt and La Tene and explain why archaeologists named two periods after the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what the graves of Vix and Hochdorf tell us about Celtic chieftains and their trade with the Greek worl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the Celtic migrations of the 300s and 200s BC on the map, including the attack on Delphi in 279 BC.]]></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600 BC]]></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celts-hallstatt-la-ten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600 BC]]></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Salt mountai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600 BC on the Austrian Alps and find the lake of Hallstatt, southeast of Salzburg. Salt was mined inside the mountain here for centuries, and a cemetery of over a thousand graves gave its name to the Hallstatt period (about 800-450 BC). Why was salt so valuable to Iron Age farmer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celts-hallstatt-la-ten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celts-hallstatt-la-ten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2026-10-31T07:11:44Z</dcterms:created>
  <dcterms:modified xsi:type="dcterms:W3CDTF">2026-10-31T07:11:44Z</dcterms:modified>
  <dc:title>The Celts: salt, iron and the princes of Hallstatt</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