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900 over the Four Corners region of the American Southwest. Find the label the map uses for this region. Many Pueblo people prefer the term "Ancestral Puebloans". Why might a name matter?
https://chronoatlas.nl/?year=900&lat=36.5&lng=-108.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ecc0d918811795eb128b970215058091.jpeg"/>
  <Relationship Id="rId3" Type="http://schemas.openxmlformats.org/officeDocument/2006/relationships/hyperlink" Target="https://chronoatlas.nl/classroom/lesson/chaco-canyon-ancestral-puebloa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aco-canyon-ancestral-puebloa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c6d04adc99d4f6c482a8333e04f25b2.jpeg"/>
  <Relationship Id="rId3" Type="http://schemas.openxmlformats.org/officeDocument/2006/relationships/hyperlink" Target="https://chronoatlas.nl/?year=900&amp;lat=36.5&amp;lng=-108.5&amp;zoom=5" TargetMode="External"/>
  <Relationship Id="rId4" Type="http://schemas.openxmlformats.org/officeDocument/2006/relationships/hyperlink" Target="https://chronoatlas.nl/classroom/lesson/chaco-canyon-ancestral-puebloa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aco-canyon-ancestral-puebloa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NCESTRAL PUEBLOANS  ·  C. 850-13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haco Canyon: great houses of the Ancestral Puebloa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9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aco-canyon-ancestral-puebloa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 dry canyon in the American Southwest, Ancestral Puebloans built stone great houses with hundreds of rooms, long straight roads and calendars of light. Students explore Chaco Canyon and Mesa Verde, and why their people moved on rather than vanish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haco Canyon, Mesa Verde and the Hopi mesa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a great house such as Pueblo Bonito and what it may have been used fo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Pueblo people say their ancestors moved, rather than disappeared, around 130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aco-canyon-ancestral-puebloa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name on the map]]></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900 over the Four Corners region of the American Southwest. Find the label the map uses for this region. Many Pueblo people prefer the term "Ancestral Puebloans". Why might a name matt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aco-canyon-ancestral-puebloa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aco-canyon-ancestral-puebloa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2026-10-30T22:13:42Z</dcterms:created>
  <dcterms:modified xsi:type="dcterms:W3CDTF">2026-10-30T22:13:42Z</dcterms:modified>
  <dc:title>Chaco Canyon: great houses of the Ancestral Puebloans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