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23 BC, the year Alexander died. Find Magadha in the east and the Empire of Alexander in the northwest. What lies between them?
https://chronoatlas.nl/?year=-323&lat=27&lng=76&zoom=4.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86e10927520ef782b79804a496153bc1.jpeg"/>
  <Relationship Id="rId3" Type="http://schemas.openxmlformats.org/officeDocument/2006/relationships/hyperlink" Target="https://chronoatlas.nl/classroom/lesson/chandragupta-maurya-empir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handragupta-maurya-empir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92ec4c35ef300a5a3a9dadb96f05bc72.jpeg"/>
  <Relationship Id="rId3" Type="http://schemas.openxmlformats.org/officeDocument/2006/relationships/hyperlink" Target="https://chronoatlas.nl/?year=-323&amp;lat=27&amp;lng=76&amp;zoom=4.3" TargetMode="External"/>
  <Relationship Id="rId4" Type="http://schemas.openxmlformats.org/officeDocument/2006/relationships/hyperlink" Target="https://chronoatlas.nl/classroom/lesson/chandragupta-maurya-empir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handragupta-maurya-empir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AURYA EMPIRE, INDIA  ·  C. 321-297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handragupta and the rise of the Maurya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85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andragupta-maurya-empi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ithin a few years of Alexander's retreat from India, a young leader named Chandragupta Maurya seized Magadha, pushed out the Greek garrisons and traded land for war elephants with Seleucus. Students map the birth of India's first great empi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Chandragupta Maurya built an empire after Alexander's campaign in Indi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Pataliputra and the borders of the Maurya Empire around 300 BC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Mauryas governed, using the Arthashastra and the reports of Megasthen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23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handragupta-maurya-empir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23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fter Alexan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23 BC, the year Alexander died. Find Magadha in the east and the Empire of Alexander in the northwest. What lies between the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handragupta-maurya-empi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handragupta-maurya-empi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2026-10-31T04:27:50Z</dcterms:created>
  <dcterms:modified xsi:type="dcterms:W3CDTF">2026-10-31T04:27:50Z</dcterms:modified>
  <dc:title>Chandragupta and the rise of the Maurya Empire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