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800. Zoom out until you see the whole Carolingian Empire. Which present-day countries lie partly inside it?
https://chronoatlas.nl/?year=800&lat=48&lng=7&zoom=4.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6b28dedb4d008c70bfbbb399d7905411.jpeg"/>
  <Relationship Id="rId3" Type="http://schemas.openxmlformats.org/officeDocument/2006/relationships/hyperlink" Target="https://chronoatlas.nl/classroom/lesson/charlemagne-emperor-of-the-wes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harlemagne-emperor-of-the-wes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1b06f352d8e5374e32c61d9b099d39f2.jpeg"/>
  <Relationship Id="rId3" Type="http://schemas.openxmlformats.org/officeDocument/2006/relationships/hyperlink" Target="https://chronoatlas.nl/?year=800&amp;lat=48&amp;lng=7&amp;zoom=4.4" TargetMode="External"/>
  <Relationship Id="rId4" Type="http://schemas.openxmlformats.org/officeDocument/2006/relationships/hyperlink" Target="https://chronoatlas.nl/classroom/lesson/charlemagne-emperor-of-the-wes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harlemagne-emperor-of-the-wes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AROLINGIAN EMPIRE  ·  768-81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harlemagne: emperor of the We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84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harlemagne-emperor-of-the-wes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Christmas Day 800 the pope crowns a Frankish king emperor in Rome. Students map Charlemagne's wars, visit his capital at Aachen, and judge a ruler who built schools but also forced conquered peoples to conver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extent of the Carolingian Empire in 800 using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Charlemagne's coronation in Rome in 800 was a turning poin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eigh Charlemagne's work for learning against the violence of his wars against the Saxon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8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harlemagne-emperor-of-the-wes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8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empire in 80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800. Zoom out until you see the whole Carolingian Empire. Which present-day countries lie partly inside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harlemagne-emperor-of-the-wes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harlemagne-emperor-of-the-wes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2026-10-31T04:58:55Z</dcterms:created>
  <dcterms:modified xsi:type="dcterms:W3CDTF">2026-10-31T04:58:55Z</dcterms:modified>
  <dc:title>Charlemagne: emperor of the West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