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30 and zoom out over Europe. Find Spain, the Habsburg Netherlands, the Holy Roman Empire, Naples and Sicily. Are Charles's lands joined together or scattered?
https://chronoatlas.nl/?year=1530&lat=45&lng=6&zoom=3.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2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f3b71d3a13e166b3e77310fc08837021.jpeg"/>
  <Relationship Id="rId3" Type="http://schemas.openxmlformats.org/officeDocument/2006/relationships/hyperlink" Target="https://chronoatlas.nl/classroom/lesson/charles-v-habsburg-worl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harles-v-habsburg-worl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2545704a731f8d43ea063cb1bd57702.jpeg"/>
  <Relationship Id="rId3" Type="http://schemas.openxmlformats.org/officeDocument/2006/relationships/hyperlink" Target="https://chronoatlas.nl/?year=1530&amp;lat=45&amp;lng=6&amp;zoom=3.8" TargetMode="External"/>
  <Relationship Id="rId4" Type="http://schemas.openxmlformats.org/officeDocument/2006/relationships/hyperlink" Target="https://chronoatlas.nl/classroom/lesson/charles-v-habsburg-worl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harles-v-habsburg-worl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ABSBURG EMPIRE  ·  1519-155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harles V and the Habsburg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arles-v-habsburg-worl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orn in Ghent in 1500, Charles inherits Spain, the Low Countries, Austria, southern Italy and new lands in the Americas, and is then elected emperor. Students map the largest inheritance in European history and see why it was so hard to rul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four regions Charles V ruled and explain how he inherited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ree enemies Charles faced, often at the same tim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Charles divided his lands when he stepped down in 1555-1556.]]></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harles-v-habsburg-worl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cattered inheritanc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30 and zoom out over Europe. Find Spain, the Habsburg Netherlands, the Holy Roman Empire, Naples and Sicily. Are Charles's lands joined together or scattere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harles-v-habsburg-worl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arles-v-habsburg-worl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2026-10-31T04:29:20Z</dcterms:created>
  <dcterms:modified xsi:type="dcterms:W3CDTF">2026-10-31T04:29:20Z</dcterms:modified>
  <dc:title>Charles V and the Habsburg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