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00 BC and find the Chavin label in the mountains of Peru. Zoom in on Chavín de Huántar, at about 3,180 m. Look at the land to the west and the east: why is this a meeting place between the coast and the forest?
https://chronoatlas.nl/?year=-500&lat=-9.6&lng=-77.2&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69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75acbc9bc34567abbd8201311cd14e31.jpeg"/>
  <Relationship Id="rId3" Type="http://schemas.openxmlformats.org/officeDocument/2006/relationships/hyperlink" Target="https://chronoatlas.nl/classroom/lesson/chavin-de-huant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havin-de-huant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a1cd0f8b1354337fbe43a23ba455d0c2.jpeg"/>
  <Relationship Id="rId3" Type="http://schemas.openxmlformats.org/officeDocument/2006/relationships/hyperlink" Target="https://chronoatlas.nl/?year=-500&amp;lat=-9.6&amp;lng=-77.2&amp;zoom=7" TargetMode="External"/>
  <Relationship Id="rId4" Type="http://schemas.openxmlformats.org/officeDocument/2006/relationships/hyperlink" Target="https://chronoatlas.nl/classroom/lesson/chavin-de-huant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havin-de-huant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HAVÍN CULTURE  ·  C. 900-2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havín de Huántar: a temple in the high And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6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avin-de-huant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igh in a valley of the Andes, pilgrims from the coast and the mountains gathered at the temple of Chavín de Huántar. Students explore its underground galleries, the Lanzón idol, and how one style of art spread across the Andes long before the Inc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havín de Huántar and explain why it stood between the coast and the Amazon side of the And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temple's galleries, the Lanzón and the animals in Chavín ar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spread of the Chavín style tells us about trade and religion in the And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havin-de-huant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tween two worl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00 BC and find the Chavin label in the mountains of Peru. Zoom in on Chavín de Huántar, at about 3,180 m. Look at the land to the west and the east: why is this a meeting place between the coast and the for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havin-de-huant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avin-de-huant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2026-10-31T07:11:01Z</dcterms:created>
  <dcterms:modified xsi:type="dcterms:W3CDTF">2026-10-31T07:11:01Z</dcterms:modified>
  <dc:title>Chavín de Huántar: a temple in the high Andes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