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400. Find Jin in the south and the Sixteen Kingdoms in the north. Roughly where does the line between north and south run?
https://chronoatlas.nl/?year=400&lat=33&lng=112&zoom=4.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d89403e885b2b59886660fb8faca471.jpeg"/>
  <Relationship Id="rId3" Type="http://schemas.openxmlformats.org/officeDocument/2006/relationships/hyperlink" Target="https://chronoatlas.nl/classroom/lesson/china-divided-buddhism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hina-divided-buddhism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43e4626f89c9cf6384d19dc759438a72.jpeg"/>
  <Relationship Id="rId3" Type="http://schemas.openxmlformats.org/officeDocument/2006/relationships/hyperlink" Target="https://chronoatlas.nl/?year=400&amp;lat=33&amp;lng=112&amp;zoom=4.3" TargetMode="External"/>
  <Relationship Id="rId4" Type="http://schemas.openxmlformats.org/officeDocument/2006/relationships/hyperlink" Target="https://chronoatlas.nl/classroom/lesson/china-divided-buddhism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hina-divided-buddhism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ORTHERN AND SOUTHERN DYNASTIES  ·  316-589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ina divided: Buddhism and the road to 58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45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ina-divided-buddhis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316 China split between northern kingdoms, many founded by steppe peoples, and southern dynasties along the Yangtze. In this age of war a foreign faith, Buddhism, won millions of followers. Students explore cave temples, a pilgrim's journey and the reunion of 589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China was divided between north and south from 316 to 58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Buddhism spread in China, using the Buddhism spread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dentify a cave temple and a traveler that show how Buddhism took root in Chi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4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hina-divided-buddhis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4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orth and sout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400. Find Jin in the south and the Sixteen Kingdoms in the north. Roughly where does the line between north and south ru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hina-divided-buddhis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ina-divided-buddh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2026-10-31T03:24:28Z</dcterms:created>
  <dcterms:modified xsi:type="dcterms:W3CDTF">2026-10-31T03:24:28Z</dcterms:modified>
  <dc:title>China divided: Buddhism and the road to 589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