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0 and find China's south-east coast, from Shanghai to Hong Kong. Turn on the Cities layer. Why did China's new wealth grow first along the coast?
https://chronoatlas.nl/?year=2000&lat=27&lng=117&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218b39371f255b2c402e67b3c79b98a1.jpeg"/>
  <Relationship Id="rId3" Type="http://schemas.openxmlformats.org/officeDocument/2006/relationships/hyperlink" Target="https://chronoatlas.nl/classroom/lesson/china-opens-up"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ina-opens-up"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dd86186a0b6a0c79b1b57557b402532.jpeg"/>
  <Relationship Id="rId3" Type="http://schemas.openxmlformats.org/officeDocument/2006/relationships/hyperlink" Target="https://chronoatlas.nl/?year=2000&amp;lat=27&amp;lng=117&amp;zoom=5" TargetMode="External"/>
  <Relationship Id="rId4" Type="http://schemas.openxmlformats.org/officeDocument/2006/relationships/hyperlink" Target="https://chronoatlas.nl/classroom/lesson/china-opens-up"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ina-opens-up"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EOPLE'S REPUBLIC OF CHINA  ·  1978-200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ina opens up: from Deng to the 2008 Olympic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ina-opens-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1978 Deng Xiaoping opened China to markets and the world. Fishing villages became megacities and hundreds of millions escaped poverty, while the party kept control, as the crackdown of June 1989 showed. Students follow China's rise on the map from Shenzhen to the Beijing Olympic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Deng Xiaoping changed in China after 197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henzhen, Shanghai and Hong Kong and explain their role in China's growt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protests of 1989 and explain why economic change did not bring political freedo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20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ina-opens-up]]></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20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0 and find China's south-east coast, from Shanghai to Hong Kong. Turn on the Cities layer. Why did China's new wealth grow first along the co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ina-opens-up]]></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ina-opens-up]]></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2026-10-31T02:03:58Z</dcterms:created>
  <dcterms:modified xsi:type="dcterms:W3CDTF">2026-10-31T02:03:58Z</dcterms:modified>
  <dc:title>China opens up: from Deng to the 2008 Olympics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