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0 and zoom out over the Qing Empire. Find Beijing, Wuhan, Nanjing and Canton. Then look at Mongolia and Tibet on the edges of the empire.
https://chronoatlas.nl/?year=1900&lat=33&lng=105&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b0f981b81564b10fbee1cb2394573e81.jpeg"/>
  <Relationship Id="rId3" Type="http://schemas.openxmlformats.org/officeDocument/2006/relationships/hyperlink" Target="https://chronoatlas.nl/classroom/lesson/chinese-revolution-1911"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inese-revolution-1911"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e56d1c821dbab2223a758bdf894c6d2.jpeg"/>
  <Relationship Id="rId3" Type="http://schemas.openxmlformats.org/officeDocument/2006/relationships/hyperlink" Target="https://chronoatlas.nl/?year=1900&amp;lat=33&amp;lng=105&amp;zoom=3" TargetMode="External"/>
  <Relationship Id="rId4" Type="http://schemas.openxmlformats.org/officeDocument/2006/relationships/hyperlink" Target="https://chronoatlas.nl/classroom/lesson/chinese-revolution-191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inese-revolution-191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PUBLIC OF CHINA  ·  1911-191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11: the end of imperial Chin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47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ese-revolution-19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n accidental bomb blast in Wuhan sparks an army mutiny, and within months more than 2,000 years of rule by emperors is over. Students follow the revolution of 1911, meet Sun Yat-sen and the last emperor, Puyi, and ask what kind of China came nex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Chinese had turned against the Qing dynasty by 191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Wuchang Uprising and the founding of the Republic of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un Yat-sen handed power to Yuan Shikai.]]></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inese-revolution-1911]]></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ast dynas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0 and zoom out over the Qing Empire. Find Beijing, Wuhan, Nanjing and Canton. Then look at Mongolia and Tibet on the edges of the empi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inese-revolution-1911]]></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ese-revolution-1911]]></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2026-10-31T05:21:44Z</dcterms:created>
  <dcterms:modified xsi:type="dcterms:W3CDTF">2026-10-31T05:21:44Z</dcterms:modified>
  <dc:title>1911: the end of imperial China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