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45 and find China, Manchuria and Taiwan. Japan has just been defeated. Who do you think will control China now?
https://chronoatlas.nl/?year=1945&lat=35&lng=115&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3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1db92d1999d2dc5aa4a074572a4b2b01.jpeg"/>
  <Relationship Id="rId3" Type="http://schemas.openxmlformats.org/officeDocument/2006/relationships/hyperlink" Target="https://chronoatlas.nl/classroom/lesson/chinese-revolution-1949"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hinese-revolution-1949"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d17e971c213a89c1aab574a1e31a482.jpeg"/>
  <Relationship Id="rId3" Type="http://schemas.openxmlformats.org/officeDocument/2006/relationships/hyperlink" Target="https://chronoatlas.nl/?year=1945&amp;lat=35&amp;lng=115&amp;zoom=4" TargetMode="External"/>
  <Relationship Id="rId4" Type="http://schemas.openxmlformats.org/officeDocument/2006/relationships/hyperlink" Target="https://chronoatlas.nl/classroom/lesson/chinese-revolution-1949"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hinese-revolution-1949"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HINESE REVOLUTION  ·  1945-195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949: Mao and the People's Republic of Chin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93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inese-revolution-194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Japan's defeat, China's civil war broke out again. In 1949 the Communists won, and on 1 October Mao Zedong proclaimed the People's Republic in Beijing, while the Nationalists fled to Taiwan. Students follow the end of the war on the map and see why there are still two Chinese government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Communists won the Chinese civil war of 1946-1949.]]></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Beijing, the Yangtze and Taiwan, and describe what happened at each in 1949.]]></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re have been two Chinese governments since 1949.]]></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4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hinese-revolution-1949]]></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4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China in 1945]]></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45 and find China, Manchuria and Taiwan. Japan has just been defeated. Who do you think will control China now?]]></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hinese-revolution-1949]]></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inese-revolution-1949]]></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2026-10-31T05:21:40Z</dcterms:created>
  <dcterms:modified xsi:type="dcterms:W3CDTF">2026-10-31T05:21:40Z</dcterms:modified>
  <dc:title>1949: Mao and the People's Republic of China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