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00 and zoom in on the Kaveri River delta in southern India. Why would a rich river delta support a powerful kingdom?
https://chronoatlas.nl/?year=1000&lat=10.8&lng=79.1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6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cb5d0c5560c9796951432dd743f49b31.jpeg"/>
  <Relationship Id="rId3" Type="http://schemas.openxmlformats.org/officeDocument/2006/relationships/hyperlink" Target="https://chronoatlas.nl/classroom/lesson/chola-empire-sea-king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hola-empire-sea-king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0735a34850e6620870215ebff3f25fd2.jpeg"/>
  <Relationship Id="rId3" Type="http://schemas.openxmlformats.org/officeDocument/2006/relationships/hyperlink" Target="https://chronoatlas.nl/?year=1000&amp;lat=10.8&amp;lng=79.1&amp;zoom=6" TargetMode="External"/>
  <Relationship Id="rId4" Type="http://schemas.openxmlformats.org/officeDocument/2006/relationships/hyperlink" Target="https://chronoatlas.nl/classroom/lesson/chola-empire-sea-king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hola-empire-sea-king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OLA EMPIRE  ·  985-104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holas: sea kings of southern In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0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ola-empire-sea-king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om the Kaveri delta, Rajaraja I and his son Rajendra I built an empire that reached Sri Lanka, the Ganges and, by sea, the ports of Srivijaya. Students explore their giant temples, bronze art and fleet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Chola Empire and its sea routes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Rajaraja I and Rajendra I built a land and sea empir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Chola achievements in temples, bronze art and village governmen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hola-empire-sea-king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amil heartlan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00 and zoom in on the Kaveri River delta in southern India. Why would a rich river delta support a powerful kingdo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hola-empire-sea-king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ola-empire-sea-king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2026-10-31T04:52:49Z</dcterms:created>
  <dcterms:modified xsi:type="dcterms:W3CDTF">2026-10-31T04:52:49Z</dcterms:modified>
  <dc:title>The Cholas: sea kings of southern India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