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600. Follow the Nile south from Egypt. Find three kingdoms: Nobatia, Makkura (Makuria) and Alwa (Alodia). Which one lies furthest south?
https://chronoatlas.nl/?year=600&lat=18&lng=32&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6be0833803f0a9d0632657b68b0bb141.jpeg"/>
  <Relationship Id="rId3" Type="http://schemas.openxmlformats.org/officeDocument/2006/relationships/hyperlink" Target="https://chronoatlas.nl/classroom/lesson/christian-nubia-baq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ristian-nubia-baq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f8d8dac13afce9a8bc3cfa50305d89f2.jpeg"/>
  <Relationship Id="rId3" Type="http://schemas.openxmlformats.org/officeDocument/2006/relationships/hyperlink" Target="https://chronoatlas.nl/?year=600&amp;lat=18&amp;lng=32&amp;zoom=5" TargetMode="External"/>
  <Relationship Id="rId4" Type="http://schemas.openxmlformats.org/officeDocument/2006/relationships/hyperlink" Target="https://chronoatlas.nl/classroom/lesson/christian-nubia-baq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ristian-nubia-baq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NUBIA  ·  ABOUT 550-15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ristian Nubia and the Baqt treat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ristian-nubia-baq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almost a thousand years, Christian kingdoms ruled the Nile south of Egypt. Students meet the archers of Makuria, the Baqt treaty that kept the peace with Muslim Egypt for centuries, and the painted cathedral of Fara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and locate the three Christian kingdoms of Nubia: Nobadia, Makuria and Alod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Baqt treaty of 652 was and why both sides accepted i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we know about Christian Nubia, from wall paintings to Arab write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ristian-nubia-baq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Nubian kingdom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600. Follow the Nile south from Egypt. Find three kingdoms: Nobatia, Makkura (Makuria) and Alwa (Alodia). Which one lies furthest sou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ristian-nubia-baq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ristian-nubia-baq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2026-10-31T04:38:19Z</dcterms:created>
  <dcterms:modified xsi:type="dcterms:W3CDTF">2026-10-31T04:38:19Z</dcterms:modified>
  <dc:title>Christian Nubia and the Baqt treaty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