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AD 30, turn on the Cities layer and find Jerusalem, where Jesus was put to death around AD 30-33, and Antioch, where his followers were first called Christians. How far apart are they?
https://chronoatlas.nl/?year=30&lat=34&lng=35.5&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87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fefed4c78ee928c271851a11f0dc101.jpeg"/>
  <Relationship Id="rId3" Type="http://schemas.openxmlformats.org/officeDocument/2006/relationships/hyperlink" Target="https://chronoatlas.nl/classroom/lesson/christianity-in-the-roman-empir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christianity-in-the-roman-empir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b4881855b88caca83cfad500976f18bb2.jpeg"/>
  <Relationship Id="rId3" Type="http://schemas.openxmlformats.org/officeDocument/2006/relationships/hyperlink" Target="https://chronoatlas.nl/?year=30&amp;lat=34&amp;lng=35.5&amp;zoom=6" TargetMode="External"/>
  <Relationship Id="rId4" Type="http://schemas.openxmlformats.org/officeDocument/2006/relationships/hyperlink" Target="https://chronoatlas.nl/classroom/lesson/christianity-in-the-roman-empir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christianity-in-the-roman-empir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ROMAN EMPIRE  ·  30-380 AD]]></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Christianity: from persecuted sect to state religion]]></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25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hristianity-in-the-roman-empir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about 350 years Christianity grew from a small group in Judea into the official religion of the Roman Empire. Students trace its spread along Roman roads and sea routes and explore why Rome first persecuted it, then embraced it.]]></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the spread of Christianity across the Roman Empire using Paul's journeys and early Christian citie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Roman authorities persecuted Christians at certain times, for example under Nero, Decius and Diocletian.]]></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Christianity became the state religion through Constantine (313) and Theodosius (380).]]></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3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christianity-in-the-roman-empir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3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Where it began]]></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AD 30, turn on the Cities layer and find Jerusalem, where Jesus was put to death around AD 30-33, and Antioch, where his followers were first called Christians. How far apart are they?]]></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christianity-in-the-roman-empir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hristianity-in-the-roman-empir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2026-10-31T04:56:42Z</dcterms:created>
  <dcterms:modified xsi:type="dcterms:W3CDTF">2026-10-31T04:56:42Z</dcterms:modified>
  <dc:title>Christianity: from persecuted sect to state religion</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