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60 and find the south-eastern United States, from Virginia to Texas. Ask the atlas: "What were the Jim Crow laws?" Which states had them?
https://chronoatlas.nl/?year=1960&lat=33&lng=-88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42312d478446dd8564b6ee0a6202b2951.jpeg"/>
  <Relationship Id="rId3" Type="http://schemas.openxmlformats.org/officeDocument/2006/relationships/hyperlink" Target="https://chronoatlas.nl/classroom/lesson/civil-rights-movemen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ivil-rights-movemen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a4b4b013ecb53bb570d4f24b5901f622.jpeg"/>
  <Relationship Id="rId3" Type="http://schemas.openxmlformats.org/officeDocument/2006/relationships/hyperlink" Target="https://chronoatlas.nl/?year=1960&amp;lat=33&amp;lng=-88&amp;zoom=4.5" TargetMode="External"/>
  <Relationship Id="rId4" Type="http://schemas.openxmlformats.org/officeDocument/2006/relationships/hyperlink" Target="https://chronoatlas.nl/classroom/lesson/civil-rights-movemen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ivil-rights-movemen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WENTIETH CENTURY  ·  1954-196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civil rights movement in the United Sta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508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ivil-rights-moveme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southern United States, Black Americans were kept apart by law and often kept from voting. From the Montgomery bus boycott to the Selma march, students follow a movement that changed the law without taking up arms, and meet Rosa Parks, Martin Luther King Jr. and the students of Little Rock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segregation meant in the southern United States around 195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key places of the movement: Montgomery, Little Rock, Birmingham, Washington and Selma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nonviolent protest led to the Civil Rights Act of 1964 and the Voting Rights Act of 1965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6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ivil-rights-movemen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6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outh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60 and find the south-eastern United States, from Virginia to Texas. Ask the atlas: "What were the Jim Crow laws?" Which states had them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ivil-rights-movemen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ivil-rights-movemen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2026-10-31T05:21:45Z</dcterms:created>
  <dcterms:modified xsi:type="dcterms:W3CDTF">2026-10-31T05:21:45Z</dcterms:modified>
  <dc:title>The civil rights movement in the United States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