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The map opens in 1870, just after the war. Zoom out over the United States. The 11 Confederate states lay in the south-east, from Virginia to Texas. Why did the Union want to control the Mississippi River?
https://chronoatlas.nl/?year=1870&lat=36&lng=-8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b2bf9c52beea7ab80ce415d39cf0af1.jpeg"/>
  <Relationship Id="rId3" Type="http://schemas.openxmlformats.org/officeDocument/2006/relationships/hyperlink" Target="https://chronoatlas.nl/classroom/lesson/civil-war-begi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ivil-war-begi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214ed6d25981c5bd01874262bd93792.jpeg"/>
  <Relationship Id="rId3" Type="http://schemas.openxmlformats.org/officeDocument/2006/relationships/hyperlink" Target="https://chronoatlas.nl/?year=1870&amp;lat=36&amp;lng=-88&amp;zoom=4" TargetMode="External"/>
  <Relationship Id="rId4" Type="http://schemas.openxmlformats.org/officeDocument/2006/relationships/hyperlink" Target="https://chronoatlas.nl/classroom/lesson/civil-war-begi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ivil-war-begi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MERICAN CIVIL WAR  ·  1860-186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 nation divided: the Civil War begi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ivil-war-begi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braham Lincoln is elected, eleven Southern states leave the Union to protect slavery, and guns fire on Fort Sumter. Students map the divided country, compare the two sides and see why both expected a short w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eleven Southern states seceded in 1860-186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strengths of the Union and the Confederac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key places of the first years of the war on the map.]]></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7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ivil-war-begi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7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divided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The map opens in 1870, just after the war. Zoom out over the United States. The 11 Confederate states lay in the south-east, from Virginia to Texas. Why did the Union want to control the Mississippi Riv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ivil-war-begi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ivil-war-begi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2026-10-31T04:26:17Z</dcterms:created>
  <dcterms:modified xsi:type="dcterms:W3CDTF">2026-10-31T04:26:17Z</dcterms:modified>
  <dc:title>A nation divided: the Civil War begins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