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51 BC, the year Cleopatra became queen at eighteen, sharing the throne with her ten-year-old brother. The kingdom is still on the map, but zoom out: Roman territory rings the eastern Mediterranean. Her father had paid Rome huge bribes to keep his throne. What options did she have?
https://chronoatlas.nl/?year=-51&lat=33&lng=28&zoom=4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84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48d1de8e06ba6a236d6f2f6e961795881.jpeg"/>
  <Relationship Id="rId3" Type="http://schemas.openxmlformats.org/officeDocument/2006/relationships/hyperlink" Target="https://chronoatlas.nl/classroom/lesson/cleopatra-vii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cleopatra-vii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5f04888692aafd9535cd4f1da0cdabc2.jpeg"/>
  <Relationship Id="rId3" Type="http://schemas.openxmlformats.org/officeDocument/2006/relationships/hyperlink" Target="https://chronoatlas.nl/?year=-51&amp;lat=33&amp;lng=28&amp;zoom=4.5" TargetMode="External"/>
  <Relationship Id="rId4" Type="http://schemas.openxmlformats.org/officeDocument/2006/relationships/hyperlink" Target="https://chronoatlas.nl/classroom/lesson/cleopatra-vii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cleopatra-vii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PTOLEMAIC EGYPT  ·  51-30 B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Cleopatra: the last queen of Egyp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20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leopatra-vii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he last of the Ptolemies ruled a rich but weak kingdom beside a Rome at war with itself. Students follow Cleopatra from a palace coup in Alexandria to her alliances with Caesar and Antony and the sea battle at Actium, and ask what choices she really had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Egypt's position in 51 BC: wealthy, independent on paper, but dependent on Rom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Alexandria, Tarsus and Actium and say what happened at each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why Egypt became a Roman province in 30 BC and what ended with it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51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cleopatra-vii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51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kingdom in Rome's shadow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51 BC, the year Cleopatra became queen at eighteen, sharing the throne with her ten-year-old brother. The kingdom is still on the map, but zoom out: Roman territory rings the eastern Mediterranean. Her father had paid Rome huge bribes to keep his throne. What options did she hav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cleopatra-vii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leopatra-vii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2026-10-30T23:16:59Z</dcterms:created>
  <dcterms:modified xsi:type="dcterms:W3CDTF">2026-10-30T23:16:59Z</dcterms:modified>
  <dc:title>Cleopatra: the last queen of Egypt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