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 and zoom to northern Gaul. Find the land of the Franks. Which rivers run through it, and which peoples are its neighbors?
https://chronoatlas.nl/?year=500&lat=49.5&lng=3.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e154abaa95c7ed04a81544fe4e570c1.jpeg"/>
  <Relationship Id="rId3" Type="http://schemas.openxmlformats.org/officeDocument/2006/relationships/hyperlink" Target="https://chronoatlas.nl/classroom/lesson/clovis-and-the-frank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lovis-and-the-frank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5e536c941fc66835919a2bb11c75a42.jpeg"/>
  <Relationship Id="rId3" Type="http://schemas.openxmlformats.org/officeDocument/2006/relationships/hyperlink" Target="https://chronoatlas.nl/?year=500&amp;lat=49.5&amp;lng=3.5&amp;zoom=5.5" TargetMode="External"/>
  <Relationship Id="rId4" Type="http://schemas.openxmlformats.org/officeDocument/2006/relationships/hyperlink" Target="https://chronoatlas.nl/classroom/lesson/clovis-and-the-frank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lovis-and-the-frank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RANKISH KINGDOM  ·  481-51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lovis and the rise of the Frank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lovis-and-the-fran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teenage Frankish chief turns a small kingdom in northern Gaul into the strongest power in the West. Students follow Clovis from Tournai to Paris and discuss why his baptism mattered so much for France and the Church.]]></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on the map how the Frankish kingdom grew between about 500 and 6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lovis's baptism as a Catholic Christian won him the support of Gallo-Roman bishops and peo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we know about Clovis and why historians treat that source with ca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lovis-and-the-frank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it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 and zoom to northern Gaul. Find the land of the Franks. Which rivers run through it, and which peoples are its neighbo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lovis-and-the-frank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lovis-and-the-frank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2026-10-31T00:58:53Z</dcterms:created>
  <dcterms:modified xsi:type="dcterms:W3CDTF">2026-10-31T00:58:53Z</dcterms:modified>
  <dc:title>Clovis and the rise of the Franks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