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30 and zoom out over the North Sea. Find England and the Scandinavian kingdoms. Why might the sea join these lands rather than divide them?
https://chronoatlas.nl/?year=1030&lat=57&lng=5&zoom=4.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0612b0cf27578ec043944a88b4647291.jpeg"/>
  <Relationship Id="rId3" Type="http://schemas.openxmlformats.org/officeDocument/2006/relationships/hyperlink" Target="https://chronoatlas.nl/classroom/lesson/cnut-north-sea-empir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nut-north-sea-empir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aeb10db8ef001515cdf1124baa978192.jpeg"/>
  <Relationship Id="rId3" Type="http://schemas.openxmlformats.org/officeDocument/2006/relationships/hyperlink" Target="https://chronoatlas.nl/?year=1030&amp;lat=57&amp;lng=5&amp;zoom=4.4" TargetMode="External"/>
  <Relationship Id="rId4" Type="http://schemas.openxmlformats.org/officeDocument/2006/relationships/hyperlink" Target="https://chronoatlas.nl/classroom/lesson/cnut-north-sea-empir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nut-north-sea-empir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VIKING AGE  ·  1013-104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nut and the North Sea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4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nut-north-sea-empi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016 a Danish prince wins the English crown, and soon he rules Denmark and Norway as well. Students map Cnut's empire around the North Sea, examine how a Viking conqueror ruled as a Christian king, and test the famous legend of the wav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three kingdoms of Cnut's North Sea empire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Cnut won and kept power in England, including his marriage to Emma and his earl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istinguish between the facts of Cnut's reign and the later legend of the wav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3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nut-north-sea-empir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3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round the North S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30 and zoom out over the North Sea. Find England and the Scandinavian kingdoms. Why might the sea join these lands rather than divide the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nut-north-sea-empi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nut-north-sea-empi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2026-10-31T04:32:29Z</dcterms:created>
  <dcterms:modified xsi:type="dcterms:W3CDTF">2026-10-31T04:32:29Z</dcterms:modified>
  <dc:title>Cnut and the North Sea empire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