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500 and zoom in on the south-west corner of Arabia and the hills of Ethiopia across the Red Sea. The coffee plant grew wild in Ethiopia. Which narrow strait separates the two coasts?
https://chronoatlas.nl/?year=1500&lat=13&lng=42.5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2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7fea2b08cd0a2e1f117421c732da02cd1.jpeg"/>
  <Relationship Id="rId3" Type="http://schemas.openxmlformats.org/officeDocument/2006/relationships/hyperlink" Target="https://chronoatlas.nl/classroom/lesson/coffee-and-the-coffeehouse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coffee-and-the-coffeehouse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4188bbfdad973cd249de3f0a5dabb8842.jpeg"/>
  <Relationship Id="rId3" Type="http://schemas.openxmlformats.org/officeDocument/2006/relationships/hyperlink" Target="https://chronoatlas.nl/?year=1500&amp;lat=13&amp;lng=42.5&amp;zoom=6" TargetMode="External"/>
  <Relationship Id="rId4" Type="http://schemas.openxmlformats.org/officeDocument/2006/relationships/hyperlink" Target="https://chronoatlas.nl/classroom/lesson/coffee-and-the-coffeehouse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coffee-and-the-coffeehouse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TTOMAN EMPIRE  ·  ABOUT 1450-170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Coffee and the coffeehous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98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offee-and-the-coffeehous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Coffee began as a drink of Sufis in Yemen and became a worldwide habit. Students follow the bean from the Red Sea to Istanbul and London, and find out why rulers both loved and feared the coffeehous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race the spread of coffee from Yemen to Istanbul and Europe on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what happened in an Ottoman coffeehous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some rulers tried to ban coffee or coffeehouse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5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coffee-and-the-coffeehous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5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ere coffee beg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500 and zoom in on the south-west corner of Arabia and the hills of Ethiopia across the Red Sea. The coffee plant grew wild in Ethiopia. Which narrow strait separates the two coast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coffee-and-the-coffeehous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offee-and-the-coffeehous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2026-10-31T04:29:06Z</dcterms:created>
  <dcterms:modified xsi:type="dcterms:W3CDTF">2026-10-31T04:29:06Z</dcterms:modified>
  <dc:title>Coffee and the coffeehouse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