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00, turn on Trade Routes and zoom out to the whole world. Find routes that cross the Atlantic and one that crosses the Pacific. Which continents are now connected?
https://chronoatlas.nl/?year=1600&lat=15&lng=-40&zoom=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0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93447441102f66e48466cb309056561.jpeg"/>
  <Relationship Id="rId3" Type="http://schemas.openxmlformats.org/officeDocument/2006/relationships/hyperlink" Target="https://chronoatlas.nl/classroom/lesson/columbian-exchang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olumbian-exchang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00e77d452e0af2c5bb182661e8fb72.jpeg"/>
  <Relationship Id="rId3" Type="http://schemas.openxmlformats.org/officeDocument/2006/relationships/hyperlink" Target="https://chronoatlas.nl/?year=1600&amp;lat=15&amp;lng=-40&amp;zoom=2" TargetMode="External"/>
  <Relationship Id="rId4" Type="http://schemas.openxmlformats.org/officeDocument/2006/relationships/hyperlink" Target="https://chronoatlas.nl/classroom/lesson/columbian-exchang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olumbian-exchan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UMBIAN EXCHANGE  ·  1492-17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Columbian Exchange: a world of new food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4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lumbian-exch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1492, plants, animals and people crossed the oceans in both directions. Potatoes and maize fed Europe, Africa and Asia; horses and cattle changed the Americas. Students trace the exchange on the trade routes and in the food on their own plat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at least four crops or animals that crossed the Atlantic in each direction after 149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Follow the trade routes that linked the Americas with Europe, Africa and As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one way the Columbian Exchange changed life on each continen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olumbian-exchang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ceans become roa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00, turn on Trade Routes and zoom out to the whole world. Find routes that cross the Atlantic and one that crosses the Pacific. Which continents are now connect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olumbian-exchang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lumbian-exchang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2026-10-31T07:13:05Z</dcterms:created>
  <dcterms:modified xsi:type="dcterms:W3CDTF">2026-10-31T07:13:05Z</dcterms:modified>
  <dc:title>The Columbian Exchange: a world of new foods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