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00 BC. The Zhou states fill northern China, but each lord rules for himself. Zoom out to the west: which huge empire exists at the same time?
https://chronoatlas.nl/?year=-500&lat=34.5&lng=11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80775c78f0af8bf1110a977bb4e90261.jpeg"/>
  <Relationship Id="rId3" Type="http://schemas.openxmlformats.org/officeDocument/2006/relationships/hyperlink" Target="https://chronoatlas.nl/classroom/lesson/confucius-hundred-school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onfucius-hundred-school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ce49014b8647f2a045d0d28142927d72.jpeg"/>
  <Relationship Id="rId3" Type="http://schemas.openxmlformats.org/officeDocument/2006/relationships/hyperlink" Target="https://chronoatlas.nl/?year=-500&amp;lat=34.5&amp;lng=114&amp;zoom=5" TargetMode="External"/>
  <Relationship Id="rId4" Type="http://schemas.openxmlformats.org/officeDocument/2006/relationships/hyperlink" Target="https://chronoatlas.nl/classroom/lesson/confucius-hundred-school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onfucius-hundred-school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ASTERN ZHOU, CHINA  ·  551-22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onfucius and the Hundred Schools of Though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67  ·  Ages 12-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nfucius-hundred-schoo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ile the Zhou world broke into rival states, thinkers traveled from court to court with advice on how to bring back order. Students meet Confucius, Laozi and the Legalists, and debate which idea would really fix a country in chao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Eastern Zhou period produced so many new philosophi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ideas of Confucianism, Daoism and Legalis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cide which philosophy a ruler might choose, and give a reaso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onfucius-hundred-school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world in piec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00 BC. The Zhou states fill northern China, but each lord rules for himself. Zoom out to the west: which huge empire exists at the same ti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onfucius-hundred-school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nfucius-hundred-school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2026-10-31T05:21:46Z</dcterms:created>
  <dcterms:modified xsi:type="dcterms:W3CDTF">2026-10-31T05:21:46Z</dcterms:modified>
  <dc:title>Confucius and the Hundred Schools of Thought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