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00 and zoom in on Central Africa. Follow the great bend of the Congo River. Compare the size of the Congo with Belgium. About how many times bigger is it?
https://chronoatlas.nl/?year=1900&lat=-2&lng=22&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08449c516e04f2a499062c2857d2f21.jpeg"/>
  <Relationship Id="rId3" Type="http://schemas.openxmlformats.org/officeDocument/2006/relationships/hyperlink" Target="https://chronoatlas.nl/classroom/lesson/congo-free-stat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ongo-free-stat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d3fa7799bbbef684a4f6bd82fe76c6e2.jpeg"/>
  <Relationship Id="rId3" Type="http://schemas.openxmlformats.org/officeDocument/2006/relationships/hyperlink" Target="https://chronoatlas.nl/?year=1900&amp;lat=-2&amp;lng=22&amp;zoom=4" TargetMode="External"/>
  <Relationship Id="rId4" Type="http://schemas.openxmlformats.org/officeDocument/2006/relationships/hyperlink" Target="https://chronoatlas.nl/classroom/lesson/congo-free-stat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ongo-free-stat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GE OF EMPIRE  ·  1885-190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Congo Free Stat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51  ·  Ages 14-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ngo-free-st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23 years King Leopold II of Belgium owns the Congo as his private state. Forced rubber collection brings him a fortune and brings terror and death to the Congolese. Students learn how the system worked and how one of the first international human rights campaigns exposed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King Leopold II came to own the Congo Free State and how it was ru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ystem of forced labour for rubber and its effects on Congolese peop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campaigners exposed the abuses and why Belgium took over in 1908.]]></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4-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ongo-free-stat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Congo bas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00 and zoom in on Central Africa. Follow the great bend of the Congo River. Compare the size of the Congo with Belgium. About how many times bigger is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ongo-free-stat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ngo-free-stat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2026-10-31T02:04:03Z</dcterms:created>
  <dcterms:modified xsi:type="dcterms:W3CDTF">2026-10-31T02:04:03Z</dcterms:modified>
  <dc:title>The Congo Free State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